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
  </p:notesMasterIdLst>
  <p:sldIdLst>
    <p:sldId id="256" r:id="rId2"/>
    <p:sldId id="292" r:id="rId3"/>
    <p:sldId id="269" r:id="rId4"/>
    <p:sldId id="301" r:id="rId5"/>
    <p:sldId id="264" r:id="rId6"/>
    <p:sldId id="287" r:id="rId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BEE088-31C6-4A9E-80AF-D0565C437E5A}">
          <p14:sldIdLst>
            <p14:sldId id="256"/>
            <p14:sldId id="292"/>
            <p14:sldId id="269"/>
            <p14:sldId id="301"/>
            <p14:sldId id="264"/>
            <p14:sldId id="2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87"/>
    <a:srgbClr val="9CA800"/>
    <a:srgbClr val="7A8B99"/>
    <a:srgbClr val="513C7D"/>
    <a:srgbClr val="1A7997"/>
    <a:srgbClr val="CE7A23"/>
    <a:srgbClr val="578311"/>
    <a:srgbClr val="2233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B0990A-EBCA-4183-AA0F-F16037A9F027}" v="64" dt="2022-10-06T03:02:58.213"/>
    <p1510:client id="{5C8B23EC-D74D-4C9A-ACA3-F34C6AFFBFB5}" v="96" dt="2022-10-04T07:29:37.918"/>
    <p1510:client id="{6E7F2338-09EA-4E4C-8B31-1C38F0144D5D}" v="525" dt="2022-10-04T05:44:47.930"/>
    <p1510:client id="{91D586B9-BC77-4ACC-A2FF-7D40B4F55F7A}" v="160" dt="2022-10-05T23:41:33.960"/>
    <p1510:client id="{B1FAAC5D-9CDF-46AA-8D0B-AA84F3EE2786}" v="15" dt="2022-10-06T02:38:08.896"/>
    <p1510:client id="{CE663458-15B6-4BB4-9438-7C45E27ECDCC}" v="11" dt="2022-10-04T04:55:24.0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9" d="100"/>
          <a:sy n="109" d="100"/>
        </p:scale>
        <p:origin x="6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23" Type="http://schemas.microsoft.com/office/2015/10/relationships/revisionInfo" Target="revisionInfo.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sty Hayes" userId="S::kirstyh@lsbc.vic.gov.au::5a93e14c-1ff1-457d-a48d-c72442d35843" providerId="AD" clId="Web-{91D586B9-BC77-4ACC-A2FF-7D40B4F55F7A}"/>
    <pc:docChg chg="modSld">
      <pc:chgData name="Kirsty Hayes" userId="S::kirstyh@lsbc.vic.gov.au::5a93e14c-1ff1-457d-a48d-c72442d35843" providerId="AD" clId="Web-{91D586B9-BC77-4ACC-A2FF-7D40B4F55F7A}" dt="2022-10-05T23:41:33.944" v="85" actId="20577"/>
      <pc:docMkLst>
        <pc:docMk/>
      </pc:docMkLst>
      <pc:sldChg chg="modSp">
        <pc:chgData name="Kirsty Hayes" userId="S::kirstyh@lsbc.vic.gov.au::5a93e14c-1ff1-457d-a48d-c72442d35843" providerId="AD" clId="Web-{91D586B9-BC77-4ACC-A2FF-7D40B4F55F7A}" dt="2022-10-05T23:41:33.944" v="85" actId="20577"/>
        <pc:sldMkLst>
          <pc:docMk/>
          <pc:sldMk cId="1142441728" sldId="269"/>
        </pc:sldMkLst>
        <pc:spChg chg="mod">
          <ac:chgData name="Kirsty Hayes" userId="S::kirstyh@lsbc.vic.gov.au::5a93e14c-1ff1-457d-a48d-c72442d35843" providerId="AD" clId="Web-{91D586B9-BC77-4ACC-A2FF-7D40B4F55F7A}" dt="2022-10-05T23:16:06.314" v="6" actId="20577"/>
          <ac:spMkLst>
            <pc:docMk/>
            <pc:sldMk cId="1142441728" sldId="269"/>
            <ac:spMk id="6" creationId="{00000000-0000-0000-0000-000000000000}"/>
          </ac:spMkLst>
        </pc:spChg>
        <pc:spChg chg="mod">
          <ac:chgData name="Kirsty Hayes" userId="S::kirstyh@lsbc.vic.gov.au::5a93e14c-1ff1-457d-a48d-c72442d35843" providerId="AD" clId="Web-{91D586B9-BC77-4ACC-A2FF-7D40B4F55F7A}" dt="2022-10-05T23:41:33.944" v="85" actId="20577"/>
          <ac:spMkLst>
            <pc:docMk/>
            <pc:sldMk cId="1142441728" sldId="269"/>
            <ac:spMk id="17" creationId="{00000000-0000-0000-0000-000000000000}"/>
          </ac:spMkLst>
        </pc:spChg>
      </pc:sldChg>
      <pc:sldChg chg="modSp">
        <pc:chgData name="Kirsty Hayes" userId="S::kirstyh@lsbc.vic.gov.au::5a93e14c-1ff1-457d-a48d-c72442d35843" providerId="AD" clId="Web-{91D586B9-BC77-4ACC-A2FF-7D40B4F55F7A}" dt="2022-10-05T23:31:00.816" v="10" actId="20577"/>
        <pc:sldMkLst>
          <pc:docMk/>
          <pc:sldMk cId="2869682011" sldId="301"/>
        </pc:sldMkLst>
        <pc:spChg chg="mod">
          <ac:chgData name="Kirsty Hayes" userId="S::kirstyh@lsbc.vic.gov.au::5a93e14c-1ff1-457d-a48d-c72442d35843" providerId="AD" clId="Web-{91D586B9-BC77-4ACC-A2FF-7D40B4F55F7A}" dt="2022-10-05T23:31:00.816" v="10" actId="20577"/>
          <ac:spMkLst>
            <pc:docMk/>
            <pc:sldMk cId="2869682011" sldId="301"/>
            <ac:spMk id="9" creationId="{00000000-0000-0000-0000-000000000000}"/>
          </ac:spMkLst>
        </pc:spChg>
      </pc:sldChg>
    </pc:docChg>
  </pc:docChgLst>
  <pc:docChgLst>
    <pc:chgData name="Kerri-anne Millard" userId="S::kerriannem@lsbc.vic.gov.au::3f68658c-2be6-43e9-b83c-99092823fe82" providerId="AD" clId="Web-{CE663458-15B6-4BB4-9438-7C45E27ECDCC}"/>
    <pc:docChg chg="modSld">
      <pc:chgData name="Kerri-anne Millard" userId="S::kerriannem@lsbc.vic.gov.au::3f68658c-2be6-43e9-b83c-99092823fe82" providerId="AD" clId="Web-{CE663458-15B6-4BB4-9438-7C45E27ECDCC}" dt="2022-10-04T04:55:24.033" v="10" actId="20577"/>
      <pc:docMkLst>
        <pc:docMk/>
      </pc:docMkLst>
      <pc:sldChg chg="modSp">
        <pc:chgData name="Kerri-anne Millard" userId="S::kerriannem@lsbc.vic.gov.au::3f68658c-2be6-43e9-b83c-99092823fe82" providerId="AD" clId="Web-{CE663458-15B6-4BB4-9438-7C45E27ECDCC}" dt="2022-10-04T04:55:24.033" v="10" actId="20577"/>
        <pc:sldMkLst>
          <pc:docMk/>
          <pc:sldMk cId="1697085396" sldId="256"/>
        </pc:sldMkLst>
        <pc:spChg chg="mod">
          <ac:chgData name="Kerri-anne Millard" userId="S::kerriannem@lsbc.vic.gov.au::3f68658c-2be6-43e9-b83c-99092823fe82" providerId="AD" clId="Web-{CE663458-15B6-4BB4-9438-7C45E27ECDCC}" dt="2022-10-04T04:55:24.033" v="10" actId="20577"/>
          <ac:spMkLst>
            <pc:docMk/>
            <pc:sldMk cId="1697085396" sldId="256"/>
            <ac:spMk id="2" creationId="{00000000-0000-0000-0000-000000000000}"/>
          </ac:spMkLst>
        </pc:spChg>
      </pc:sldChg>
    </pc:docChg>
  </pc:docChgLst>
  <pc:docChgLst>
    <pc:chgData name="Kirsty Hayes" userId="S::kirstyh@lsbc.vic.gov.au::5a93e14c-1ff1-457d-a48d-c72442d35843" providerId="AD" clId="Web-{27B0990A-EBCA-4183-AA0F-F16037A9F027}"/>
    <pc:docChg chg="delSld modSld sldOrd modSection">
      <pc:chgData name="Kirsty Hayes" userId="S::kirstyh@lsbc.vic.gov.au::5a93e14c-1ff1-457d-a48d-c72442d35843" providerId="AD" clId="Web-{27B0990A-EBCA-4183-AA0F-F16037A9F027}" dt="2022-10-06T03:02:58.213" v="36" actId="1076"/>
      <pc:docMkLst>
        <pc:docMk/>
      </pc:docMkLst>
      <pc:sldChg chg="addSp modSp">
        <pc:chgData name="Kirsty Hayes" userId="S::kirstyh@lsbc.vic.gov.au::5a93e14c-1ff1-457d-a48d-c72442d35843" providerId="AD" clId="Web-{27B0990A-EBCA-4183-AA0F-F16037A9F027}" dt="2022-10-06T03:02:58.213" v="36" actId="1076"/>
        <pc:sldMkLst>
          <pc:docMk/>
          <pc:sldMk cId="1142441728" sldId="269"/>
        </pc:sldMkLst>
        <pc:spChg chg="mod">
          <ac:chgData name="Kirsty Hayes" userId="S::kirstyh@lsbc.vic.gov.au::5a93e14c-1ff1-457d-a48d-c72442d35843" providerId="AD" clId="Web-{27B0990A-EBCA-4183-AA0F-F16037A9F027}" dt="2022-10-06T03:01:29.398" v="13" actId="20577"/>
          <ac:spMkLst>
            <pc:docMk/>
            <pc:sldMk cId="1142441728" sldId="269"/>
            <ac:spMk id="17" creationId="{00000000-0000-0000-0000-000000000000}"/>
          </ac:spMkLst>
        </pc:spChg>
        <pc:picChg chg="add mod modCrop">
          <ac:chgData name="Kirsty Hayes" userId="S::kirstyh@lsbc.vic.gov.au::5a93e14c-1ff1-457d-a48d-c72442d35843" providerId="AD" clId="Web-{27B0990A-EBCA-4183-AA0F-F16037A9F027}" dt="2022-10-06T03:02:58.213" v="36" actId="1076"/>
          <ac:picMkLst>
            <pc:docMk/>
            <pc:sldMk cId="1142441728" sldId="269"/>
            <ac:picMk id="2" creationId="{7CC7ACC3-9683-3BC5-C54F-E6C043C0A747}"/>
          </ac:picMkLst>
        </pc:picChg>
      </pc:sldChg>
      <pc:sldChg chg="modSp">
        <pc:chgData name="Kirsty Hayes" userId="S::kirstyh@lsbc.vic.gov.au::5a93e14c-1ff1-457d-a48d-c72442d35843" providerId="AD" clId="Web-{27B0990A-EBCA-4183-AA0F-F16037A9F027}" dt="2022-10-06T03:02:45.666" v="35" actId="1076"/>
        <pc:sldMkLst>
          <pc:docMk/>
          <pc:sldMk cId="2548163634" sldId="292"/>
        </pc:sldMkLst>
        <pc:spChg chg="mod">
          <ac:chgData name="Kirsty Hayes" userId="S::kirstyh@lsbc.vic.gov.au::5a93e14c-1ff1-457d-a48d-c72442d35843" providerId="AD" clId="Web-{27B0990A-EBCA-4183-AA0F-F16037A9F027}" dt="2022-10-06T03:02:39.681" v="34" actId="20577"/>
          <ac:spMkLst>
            <pc:docMk/>
            <pc:sldMk cId="2548163634" sldId="292"/>
            <ac:spMk id="3" creationId="{00000000-0000-0000-0000-000000000000}"/>
          </ac:spMkLst>
        </pc:spChg>
        <pc:picChg chg="mod">
          <ac:chgData name="Kirsty Hayes" userId="S::kirstyh@lsbc.vic.gov.au::5a93e14c-1ff1-457d-a48d-c72442d35843" providerId="AD" clId="Web-{27B0990A-EBCA-4183-AA0F-F16037A9F027}" dt="2022-10-06T03:02:45.666" v="35" actId="1076"/>
          <ac:picMkLst>
            <pc:docMk/>
            <pc:sldMk cId="2548163634" sldId="292"/>
            <ac:picMk id="8" creationId="{00000000-0000-0000-0000-000000000000}"/>
          </ac:picMkLst>
        </pc:picChg>
      </pc:sldChg>
      <pc:sldChg chg="addSp delSp modSp ord">
        <pc:chgData name="Kirsty Hayes" userId="S::kirstyh@lsbc.vic.gov.au::5a93e14c-1ff1-457d-a48d-c72442d35843" providerId="AD" clId="Web-{27B0990A-EBCA-4183-AA0F-F16037A9F027}" dt="2022-10-06T03:02:14.868" v="32"/>
        <pc:sldMkLst>
          <pc:docMk/>
          <pc:sldMk cId="2346977328" sldId="300"/>
        </pc:sldMkLst>
        <pc:spChg chg="del mod">
          <ac:chgData name="Kirsty Hayes" userId="S::kirstyh@lsbc.vic.gov.au::5a93e14c-1ff1-457d-a48d-c72442d35843" providerId="AD" clId="Web-{27B0990A-EBCA-4183-AA0F-F16037A9F027}" dt="2022-10-06T03:02:04.446" v="30"/>
          <ac:spMkLst>
            <pc:docMk/>
            <pc:sldMk cId="2346977328" sldId="300"/>
            <ac:spMk id="2" creationId="{00000000-0000-0000-0000-000000000000}"/>
          </ac:spMkLst>
        </pc:spChg>
        <pc:spChg chg="add">
          <ac:chgData name="Kirsty Hayes" userId="S::kirstyh@lsbc.vic.gov.au::5a93e14c-1ff1-457d-a48d-c72442d35843" providerId="AD" clId="Web-{27B0990A-EBCA-4183-AA0F-F16037A9F027}" dt="2022-10-06T03:02:14.868" v="32"/>
          <ac:spMkLst>
            <pc:docMk/>
            <pc:sldMk cId="2346977328" sldId="300"/>
            <ac:spMk id="5" creationId="{A964D1CA-9D87-4B40-C157-B2F9FC6FBA30}"/>
          </ac:spMkLst>
        </pc:spChg>
        <pc:spChg chg="mod">
          <ac:chgData name="Kirsty Hayes" userId="S::kirstyh@lsbc.vic.gov.au::5a93e14c-1ff1-457d-a48d-c72442d35843" providerId="AD" clId="Web-{27B0990A-EBCA-4183-AA0F-F16037A9F027}" dt="2022-10-06T03:01:59.883" v="28" actId="20577"/>
          <ac:spMkLst>
            <pc:docMk/>
            <pc:sldMk cId="2346977328" sldId="300"/>
            <ac:spMk id="6" creationId="{00000000-0000-0000-0000-000000000000}"/>
          </ac:spMkLst>
        </pc:spChg>
      </pc:sldChg>
      <pc:sldChg chg="delSp del">
        <pc:chgData name="Kirsty Hayes" userId="S::kirstyh@lsbc.vic.gov.au::5a93e14c-1ff1-457d-a48d-c72442d35843" providerId="AD" clId="Web-{27B0990A-EBCA-4183-AA0F-F16037A9F027}" dt="2022-10-06T03:02:17.478" v="33"/>
        <pc:sldMkLst>
          <pc:docMk/>
          <pc:sldMk cId="895336678" sldId="302"/>
        </pc:sldMkLst>
        <pc:spChg chg="del">
          <ac:chgData name="Kirsty Hayes" userId="S::kirstyh@lsbc.vic.gov.au::5a93e14c-1ff1-457d-a48d-c72442d35843" providerId="AD" clId="Web-{27B0990A-EBCA-4183-AA0F-F16037A9F027}" dt="2022-10-06T03:02:12.821" v="31"/>
          <ac:spMkLst>
            <pc:docMk/>
            <pc:sldMk cId="895336678" sldId="302"/>
            <ac:spMk id="17" creationId="{00000000-0000-0000-0000-000000000000}"/>
          </ac:spMkLst>
        </pc:spChg>
      </pc:sldChg>
    </pc:docChg>
  </pc:docChgLst>
  <pc:docChgLst>
    <pc:chgData name="Bek Abdul" userId="S::beka@lsbc.vic.gov.au::1c44e47d-3dbc-4b85-b880-7c5650df5238" providerId="AD" clId="Web-{5C8B23EC-D74D-4C9A-ACA3-F34C6AFFBFB5}"/>
    <pc:docChg chg="modSld">
      <pc:chgData name="Bek Abdul" userId="S::beka@lsbc.vic.gov.au::1c44e47d-3dbc-4b85-b880-7c5650df5238" providerId="AD" clId="Web-{5C8B23EC-D74D-4C9A-ACA3-F34C6AFFBFB5}" dt="2022-10-04T07:29:37.918" v="94" actId="14100"/>
      <pc:docMkLst>
        <pc:docMk/>
      </pc:docMkLst>
      <pc:sldChg chg="addSp delSp modSp">
        <pc:chgData name="Bek Abdul" userId="S::beka@lsbc.vic.gov.au::1c44e47d-3dbc-4b85-b880-7c5650df5238" providerId="AD" clId="Web-{5C8B23EC-D74D-4C9A-ACA3-F34C6AFFBFB5}" dt="2022-10-04T07:29:37.918" v="94" actId="14100"/>
        <pc:sldMkLst>
          <pc:docMk/>
          <pc:sldMk cId="3393757010" sldId="264"/>
        </pc:sldMkLst>
        <pc:spChg chg="del">
          <ac:chgData name="Bek Abdul" userId="S::beka@lsbc.vic.gov.au::1c44e47d-3dbc-4b85-b880-7c5650df5238" providerId="AD" clId="Web-{5C8B23EC-D74D-4C9A-ACA3-F34C6AFFBFB5}" dt="2022-10-04T07:26:22.241" v="83"/>
          <ac:spMkLst>
            <pc:docMk/>
            <pc:sldMk cId="3393757010" sldId="264"/>
            <ac:spMk id="16" creationId="{00000000-0000-0000-0000-000000000000}"/>
          </ac:spMkLst>
        </pc:spChg>
        <pc:spChg chg="del">
          <ac:chgData name="Bek Abdul" userId="S::beka@lsbc.vic.gov.au::1c44e47d-3dbc-4b85-b880-7c5650df5238" providerId="AD" clId="Web-{5C8B23EC-D74D-4C9A-ACA3-F34C6AFFBFB5}" dt="2022-10-04T07:26:23.444" v="84"/>
          <ac:spMkLst>
            <pc:docMk/>
            <pc:sldMk cId="3393757010" sldId="264"/>
            <ac:spMk id="17" creationId="{00000000-0000-0000-0000-000000000000}"/>
          </ac:spMkLst>
        </pc:spChg>
        <pc:spChg chg="del">
          <ac:chgData name="Bek Abdul" userId="S::beka@lsbc.vic.gov.au::1c44e47d-3dbc-4b85-b880-7c5650df5238" providerId="AD" clId="Web-{5C8B23EC-D74D-4C9A-ACA3-F34C6AFFBFB5}" dt="2022-10-04T07:26:42.366" v="87"/>
          <ac:spMkLst>
            <pc:docMk/>
            <pc:sldMk cId="3393757010" sldId="264"/>
            <ac:spMk id="18" creationId="{00000000-0000-0000-0000-000000000000}"/>
          </ac:spMkLst>
        </pc:spChg>
        <pc:spChg chg="del">
          <ac:chgData name="Bek Abdul" userId="S::beka@lsbc.vic.gov.au::1c44e47d-3dbc-4b85-b880-7c5650df5238" providerId="AD" clId="Web-{5C8B23EC-D74D-4C9A-ACA3-F34C6AFFBFB5}" dt="2022-10-04T07:26:34.835" v="85"/>
          <ac:spMkLst>
            <pc:docMk/>
            <pc:sldMk cId="3393757010" sldId="264"/>
            <ac:spMk id="19" creationId="{00000000-0000-0000-0000-000000000000}"/>
          </ac:spMkLst>
        </pc:spChg>
        <pc:spChg chg="del">
          <ac:chgData name="Bek Abdul" userId="S::beka@lsbc.vic.gov.au::1c44e47d-3dbc-4b85-b880-7c5650df5238" providerId="AD" clId="Web-{5C8B23EC-D74D-4C9A-ACA3-F34C6AFFBFB5}" dt="2022-10-04T07:26:38.710" v="86"/>
          <ac:spMkLst>
            <pc:docMk/>
            <pc:sldMk cId="3393757010" sldId="264"/>
            <ac:spMk id="20" creationId="{00000000-0000-0000-0000-000000000000}"/>
          </ac:spMkLst>
        </pc:spChg>
        <pc:graphicFrameChg chg="del mod modGraphic">
          <ac:chgData name="Bek Abdul" userId="S::beka@lsbc.vic.gov.au::1c44e47d-3dbc-4b85-b880-7c5650df5238" providerId="AD" clId="Web-{5C8B23EC-D74D-4C9A-ACA3-F34C6AFFBFB5}" dt="2022-10-04T07:26:16.100" v="81"/>
          <ac:graphicFrameMkLst>
            <pc:docMk/>
            <pc:sldMk cId="3393757010" sldId="264"/>
            <ac:graphicFrameMk id="4" creationId="{00000000-0000-0000-0000-000000000000}"/>
          </ac:graphicFrameMkLst>
        </pc:graphicFrameChg>
        <pc:picChg chg="add mod">
          <ac:chgData name="Bek Abdul" userId="S::beka@lsbc.vic.gov.au::1c44e47d-3dbc-4b85-b880-7c5650df5238" providerId="AD" clId="Web-{5C8B23EC-D74D-4C9A-ACA3-F34C6AFFBFB5}" dt="2022-10-04T07:29:37.918" v="94" actId="14100"/>
          <ac:picMkLst>
            <pc:docMk/>
            <pc:sldMk cId="3393757010" sldId="264"/>
            <ac:picMk id="2" creationId="{B7039A73-717B-FF66-0486-B1BCB047C0C4}"/>
          </ac:picMkLst>
        </pc:picChg>
        <pc:picChg chg="del">
          <ac:chgData name="Bek Abdul" userId="S::beka@lsbc.vic.gov.au::1c44e47d-3dbc-4b85-b880-7c5650df5238" providerId="AD" clId="Web-{5C8B23EC-D74D-4C9A-ACA3-F34C6AFFBFB5}" dt="2022-10-04T07:26:19.413" v="82"/>
          <ac:picMkLst>
            <pc:docMk/>
            <pc:sldMk cId="3393757010" sldId="264"/>
            <ac:picMk id="2060" creationId="{00000000-0000-0000-0000-000000000000}"/>
          </ac:picMkLst>
        </pc:picChg>
      </pc:sldChg>
    </pc:docChg>
  </pc:docChgLst>
  <pc:docChgLst>
    <pc:chgData name="Kerri-anne Millard" userId="S::kerriannem@lsbc.vic.gov.au::3f68658c-2be6-43e9-b83c-99092823fe82" providerId="AD" clId="Web-{6E7F2338-09EA-4E4C-8B31-1C38F0144D5D}"/>
    <pc:docChg chg="addSld delSld modSld modSection">
      <pc:chgData name="Kerri-anne Millard" userId="S::kerriannem@lsbc.vic.gov.au::3f68658c-2be6-43e9-b83c-99092823fe82" providerId="AD" clId="Web-{6E7F2338-09EA-4E4C-8B31-1C38F0144D5D}" dt="2022-10-04T05:44:47.930" v="291"/>
      <pc:docMkLst>
        <pc:docMk/>
      </pc:docMkLst>
      <pc:sldChg chg="modSp">
        <pc:chgData name="Kerri-anne Millard" userId="S::kerriannem@lsbc.vic.gov.au::3f68658c-2be6-43e9-b83c-99092823fe82" providerId="AD" clId="Web-{6E7F2338-09EA-4E4C-8B31-1C38F0144D5D}" dt="2022-10-04T05:33:34.926" v="8" actId="20577"/>
        <pc:sldMkLst>
          <pc:docMk/>
          <pc:sldMk cId="1697085396" sldId="256"/>
        </pc:sldMkLst>
        <pc:spChg chg="mod">
          <ac:chgData name="Kerri-anne Millard" userId="S::kerriannem@lsbc.vic.gov.au::3f68658c-2be6-43e9-b83c-99092823fe82" providerId="AD" clId="Web-{6E7F2338-09EA-4E4C-8B31-1C38F0144D5D}" dt="2022-10-04T05:33:34.926" v="8" actId="20577"/>
          <ac:spMkLst>
            <pc:docMk/>
            <pc:sldMk cId="1697085396" sldId="256"/>
            <ac:spMk id="2" creationId="{00000000-0000-0000-0000-000000000000}"/>
          </ac:spMkLst>
        </pc:spChg>
      </pc:sldChg>
      <pc:sldChg chg="del">
        <pc:chgData name="Kerri-anne Millard" userId="S::kerriannem@lsbc.vic.gov.au::3f68658c-2be6-43e9-b83c-99092823fe82" providerId="AD" clId="Web-{6E7F2338-09EA-4E4C-8B31-1C38F0144D5D}" dt="2022-10-04T05:31:49.282" v="3"/>
        <pc:sldMkLst>
          <pc:docMk/>
          <pc:sldMk cId="992264242" sldId="263"/>
        </pc:sldMkLst>
      </pc:sldChg>
      <pc:sldChg chg="modSp">
        <pc:chgData name="Kerri-anne Millard" userId="S::kerriannem@lsbc.vic.gov.au::3f68658c-2be6-43e9-b83c-99092823fe82" providerId="AD" clId="Web-{6E7F2338-09EA-4E4C-8B31-1C38F0144D5D}" dt="2022-10-04T05:34:11.380" v="31" actId="20577"/>
        <pc:sldMkLst>
          <pc:docMk/>
          <pc:sldMk cId="3393757010" sldId="264"/>
        </pc:sldMkLst>
        <pc:spChg chg="mod">
          <ac:chgData name="Kerri-anne Millard" userId="S::kerriannem@lsbc.vic.gov.au::3f68658c-2be6-43e9-b83c-99092823fe82" providerId="AD" clId="Web-{6E7F2338-09EA-4E4C-8B31-1C38F0144D5D}" dt="2022-10-04T05:34:11.380" v="31" actId="20577"/>
          <ac:spMkLst>
            <pc:docMk/>
            <pc:sldMk cId="3393757010" sldId="264"/>
            <ac:spMk id="6" creationId="{00000000-0000-0000-0000-000000000000}"/>
          </ac:spMkLst>
        </pc:spChg>
      </pc:sldChg>
      <pc:sldChg chg="modSp modNotes">
        <pc:chgData name="Kerri-anne Millard" userId="S::kerriannem@lsbc.vic.gov.au::3f68658c-2be6-43e9-b83c-99092823fe82" providerId="AD" clId="Web-{6E7F2338-09EA-4E4C-8B31-1C38F0144D5D}" dt="2022-10-04T05:44:46.821" v="290"/>
        <pc:sldMkLst>
          <pc:docMk/>
          <pc:sldMk cId="1142441728" sldId="269"/>
        </pc:sldMkLst>
        <pc:spChg chg="mod">
          <ac:chgData name="Kerri-anne Millard" userId="S::kerriannem@lsbc.vic.gov.au::3f68658c-2be6-43e9-b83c-99092823fe82" providerId="AD" clId="Web-{6E7F2338-09EA-4E4C-8B31-1C38F0144D5D}" dt="2022-10-04T05:42:58.974" v="249" actId="20577"/>
          <ac:spMkLst>
            <pc:docMk/>
            <pc:sldMk cId="1142441728" sldId="269"/>
            <ac:spMk id="6" creationId="{00000000-0000-0000-0000-000000000000}"/>
          </ac:spMkLst>
        </pc:spChg>
        <pc:spChg chg="mod">
          <ac:chgData name="Kerri-anne Millard" userId="S::kerriannem@lsbc.vic.gov.au::3f68658c-2be6-43e9-b83c-99092823fe82" providerId="AD" clId="Web-{6E7F2338-09EA-4E4C-8B31-1C38F0144D5D}" dt="2022-10-04T05:44:12.820" v="288" actId="20577"/>
          <ac:spMkLst>
            <pc:docMk/>
            <pc:sldMk cId="1142441728" sldId="269"/>
            <ac:spMk id="17" creationId="{00000000-0000-0000-0000-000000000000}"/>
          </ac:spMkLst>
        </pc:spChg>
      </pc:sldChg>
      <pc:sldChg chg="del">
        <pc:chgData name="Kerri-anne Millard" userId="S::kerriannem@lsbc.vic.gov.au::3f68658c-2be6-43e9-b83c-99092823fe82" providerId="AD" clId="Web-{6E7F2338-09EA-4E4C-8B31-1C38F0144D5D}" dt="2022-10-04T05:31:47.282" v="2"/>
        <pc:sldMkLst>
          <pc:docMk/>
          <pc:sldMk cId="2081674246" sldId="279"/>
        </pc:sldMkLst>
      </pc:sldChg>
      <pc:sldChg chg="del">
        <pc:chgData name="Kerri-anne Millard" userId="S::kerriannem@lsbc.vic.gov.au::3f68658c-2be6-43e9-b83c-99092823fe82" providerId="AD" clId="Web-{6E7F2338-09EA-4E4C-8B31-1C38F0144D5D}" dt="2022-10-04T05:31:45.313" v="1"/>
        <pc:sldMkLst>
          <pc:docMk/>
          <pc:sldMk cId="839695353" sldId="280"/>
        </pc:sldMkLst>
      </pc:sldChg>
      <pc:sldChg chg="del">
        <pc:chgData name="Kerri-anne Millard" userId="S::kerriannem@lsbc.vic.gov.au::3f68658c-2be6-43e9-b83c-99092823fe82" providerId="AD" clId="Web-{6E7F2338-09EA-4E4C-8B31-1C38F0144D5D}" dt="2022-10-04T05:31:43.469" v="0"/>
        <pc:sldMkLst>
          <pc:docMk/>
          <pc:sldMk cId="3206978420" sldId="281"/>
        </pc:sldMkLst>
      </pc:sldChg>
      <pc:sldChg chg="modSp">
        <pc:chgData name="Kerri-anne Millard" userId="S::kerriannem@lsbc.vic.gov.au::3f68658c-2be6-43e9-b83c-99092823fe82" providerId="AD" clId="Web-{6E7F2338-09EA-4E4C-8B31-1C38F0144D5D}" dt="2022-10-04T05:33:58.036" v="14" actId="20577"/>
        <pc:sldMkLst>
          <pc:docMk/>
          <pc:sldMk cId="2548163634" sldId="292"/>
        </pc:sldMkLst>
        <pc:spChg chg="mod">
          <ac:chgData name="Kerri-anne Millard" userId="S::kerriannem@lsbc.vic.gov.au::3f68658c-2be6-43e9-b83c-99092823fe82" providerId="AD" clId="Web-{6E7F2338-09EA-4E4C-8B31-1C38F0144D5D}" dt="2022-10-04T05:33:58.036" v="14" actId="20577"/>
          <ac:spMkLst>
            <pc:docMk/>
            <pc:sldMk cId="2548163634" sldId="292"/>
            <ac:spMk id="3" creationId="{00000000-0000-0000-0000-000000000000}"/>
          </ac:spMkLst>
        </pc:spChg>
      </pc:sldChg>
      <pc:sldChg chg="addSp delSp modSp">
        <pc:chgData name="Kerri-anne Millard" userId="S::kerriannem@lsbc.vic.gov.au::3f68658c-2be6-43e9-b83c-99092823fe82" providerId="AD" clId="Web-{6E7F2338-09EA-4E4C-8B31-1C38F0144D5D}" dt="2022-10-04T05:36:04.805" v="55"/>
        <pc:sldMkLst>
          <pc:docMk/>
          <pc:sldMk cId="2346977328" sldId="300"/>
        </pc:sldMkLst>
        <pc:spChg chg="add del mod">
          <ac:chgData name="Kerri-anne Millard" userId="S::kerriannem@lsbc.vic.gov.au::3f68658c-2be6-43e9-b83c-99092823fe82" providerId="AD" clId="Web-{6E7F2338-09EA-4E4C-8B31-1C38F0144D5D}" dt="2022-10-04T05:36:04.805" v="55"/>
          <ac:spMkLst>
            <pc:docMk/>
            <pc:sldMk cId="2346977328" sldId="300"/>
            <ac:spMk id="5" creationId="{C37280BA-0DE2-95E4-107A-4FD621E75180}"/>
          </ac:spMkLst>
        </pc:spChg>
      </pc:sldChg>
      <pc:sldChg chg="add del replId">
        <pc:chgData name="Kerri-anne Millard" userId="S::kerriannem@lsbc.vic.gov.au::3f68658c-2be6-43e9-b83c-99092823fe82" providerId="AD" clId="Web-{6E7F2338-09EA-4E4C-8B31-1C38F0144D5D}" dt="2022-10-04T05:44:47.930" v="291"/>
        <pc:sldMkLst>
          <pc:docMk/>
          <pc:sldMk cId="2461212808" sldId="302"/>
        </pc:sldMkLst>
      </pc:sldChg>
    </pc:docChg>
  </pc:docChgLst>
  <pc:docChgLst>
    <pc:chgData name="Kirsty Hayes" userId="S::kirstyh@lsbc.vic.gov.au::5a93e14c-1ff1-457d-a48d-c72442d35843" providerId="AD" clId="Web-{B1FAAC5D-9CDF-46AA-8D0B-AA84F3EE2786}"/>
    <pc:docChg chg="addSld modSld sldOrd modSection">
      <pc:chgData name="Kirsty Hayes" userId="S::kirstyh@lsbc.vic.gov.au::5a93e14c-1ff1-457d-a48d-c72442d35843" providerId="AD" clId="Web-{B1FAAC5D-9CDF-46AA-8D0B-AA84F3EE2786}" dt="2022-10-06T02:38:08.896" v="9"/>
      <pc:docMkLst>
        <pc:docMk/>
      </pc:docMkLst>
      <pc:sldChg chg="modSp">
        <pc:chgData name="Kirsty Hayes" userId="S::kirstyh@lsbc.vic.gov.au::5a93e14c-1ff1-457d-a48d-c72442d35843" providerId="AD" clId="Web-{B1FAAC5D-9CDF-46AA-8D0B-AA84F3EE2786}" dt="2022-10-06T02:35:33.487" v="4" actId="20577"/>
        <pc:sldMkLst>
          <pc:docMk/>
          <pc:sldMk cId="1142441728" sldId="269"/>
        </pc:sldMkLst>
        <pc:spChg chg="mod">
          <ac:chgData name="Kirsty Hayes" userId="S::kirstyh@lsbc.vic.gov.au::5a93e14c-1ff1-457d-a48d-c72442d35843" providerId="AD" clId="Web-{B1FAAC5D-9CDF-46AA-8D0B-AA84F3EE2786}" dt="2022-10-06T02:35:33.487" v="4" actId="20577"/>
          <ac:spMkLst>
            <pc:docMk/>
            <pc:sldMk cId="1142441728" sldId="269"/>
            <ac:spMk id="17" creationId="{00000000-0000-0000-0000-000000000000}"/>
          </ac:spMkLst>
        </pc:spChg>
      </pc:sldChg>
      <pc:sldChg chg="ord">
        <pc:chgData name="Kirsty Hayes" userId="S::kirstyh@lsbc.vic.gov.au::5a93e14c-1ff1-457d-a48d-c72442d35843" providerId="AD" clId="Web-{B1FAAC5D-9CDF-46AA-8D0B-AA84F3EE2786}" dt="2022-10-06T02:38:08.896" v="9"/>
        <pc:sldMkLst>
          <pc:docMk/>
          <pc:sldMk cId="3482296319" sldId="287"/>
        </pc:sldMkLst>
      </pc:sldChg>
      <pc:sldChg chg="modSp add replId">
        <pc:chgData name="Kirsty Hayes" userId="S::kirstyh@lsbc.vic.gov.au::5a93e14c-1ff1-457d-a48d-c72442d35843" providerId="AD" clId="Web-{B1FAAC5D-9CDF-46AA-8D0B-AA84F3EE2786}" dt="2022-10-06T02:37:13.739" v="8" actId="20577"/>
        <pc:sldMkLst>
          <pc:docMk/>
          <pc:sldMk cId="895336678" sldId="302"/>
        </pc:sldMkLst>
        <pc:spChg chg="mod">
          <ac:chgData name="Kirsty Hayes" userId="S::kirstyh@lsbc.vic.gov.au::5a93e14c-1ff1-457d-a48d-c72442d35843" providerId="AD" clId="Web-{B1FAAC5D-9CDF-46AA-8D0B-AA84F3EE2786}" dt="2022-10-06T02:37:13.739" v="8" actId="20577"/>
          <ac:spMkLst>
            <pc:docMk/>
            <pc:sldMk cId="895336678" sldId="302"/>
            <ac:spMk id="1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5B572F3-D728-4494-AF99-EBF9866BFAEC}" type="datetimeFigureOut">
              <a:rPr lang="en-AU" smtClean="0"/>
              <a:t>21/10/2022</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F86FDB4-8C44-4264-8D8A-F63DD4772652}" type="slidenum">
              <a:rPr lang="en-AU" smtClean="0"/>
              <a:t>‹#›</a:t>
            </a:fld>
            <a:endParaRPr lang="en-AU"/>
          </a:p>
        </p:txBody>
      </p:sp>
    </p:spTree>
    <p:extLst>
      <p:ext uri="{BB962C8B-B14F-4D97-AF65-F5344CB8AC3E}">
        <p14:creationId xmlns:p14="http://schemas.microsoft.com/office/powerpoint/2010/main" val="1951025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F86FDB4-8C44-4264-8D8A-F63DD4772652}" type="slidenum">
              <a:rPr lang="en-AU" smtClean="0"/>
              <a:t>2</a:t>
            </a:fld>
            <a:endParaRPr lang="en-AU"/>
          </a:p>
        </p:txBody>
      </p:sp>
    </p:spTree>
    <p:extLst>
      <p:ext uri="{BB962C8B-B14F-4D97-AF65-F5344CB8AC3E}">
        <p14:creationId xmlns:p14="http://schemas.microsoft.com/office/powerpoint/2010/main" val="3137832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F86FDB4-8C44-4264-8D8A-F63DD4772652}" type="slidenum">
              <a:rPr lang="en-AU" smtClean="0"/>
              <a:t>3</a:t>
            </a:fld>
            <a:endParaRPr lang="en-AU"/>
          </a:p>
        </p:txBody>
      </p:sp>
    </p:spTree>
    <p:extLst>
      <p:ext uri="{BB962C8B-B14F-4D97-AF65-F5344CB8AC3E}">
        <p14:creationId xmlns:p14="http://schemas.microsoft.com/office/powerpoint/2010/main" val="2312085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F86FDB4-8C44-4264-8D8A-F63DD4772652}" type="slidenum">
              <a:rPr lang="en-AU" smtClean="0"/>
              <a:t>5</a:t>
            </a:fld>
            <a:endParaRPr lang="en-AU"/>
          </a:p>
        </p:txBody>
      </p:sp>
    </p:spTree>
    <p:extLst>
      <p:ext uri="{BB962C8B-B14F-4D97-AF65-F5344CB8AC3E}">
        <p14:creationId xmlns:p14="http://schemas.microsoft.com/office/powerpoint/2010/main" val="559566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F86FDB4-8C44-4264-8D8A-F63DD4772652}" type="slidenum">
              <a:rPr lang="en-AU" smtClean="0"/>
              <a:t>6</a:t>
            </a:fld>
            <a:endParaRPr lang="en-AU"/>
          </a:p>
        </p:txBody>
      </p:sp>
    </p:spTree>
    <p:extLst>
      <p:ext uri="{BB962C8B-B14F-4D97-AF65-F5344CB8AC3E}">
        <p14:creationId xmlns:p14="http://schemas.microsoft.com/office/powerpoint/2010/main" val="1001642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9F4EA346-FD54-44D3-A8F7-E3E223D43685}" type="datetime1">
              <a:rPr lang="en-AU" smtClean="0"/>
              <a:t>21/10/2022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B66A771-6868-4C09-9870-EFB911575014}" type="slidenum">
              <a:rPr lang="en-AU" smtClean="0"/>
              <a:t>‹#›</a:t>
            </a:fld>
            <a:endParaRPr lang="en-AU"/>
          </a:p>
        </p:txBody>
      </p:sp>
    </p:spTree>
    <p:extLst>
      <p:ext uri="{BB962C8B-B14F-4D97-AF65-F5344CB8AC3E}">
        <p14:creationId xmlns:p14="http://schemas.microsoft.com/office/powerpoint/2010/main" val="255697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F7F9CAA-A0A2-4332-91A9-701C95153A88}" type="datetime1">
              <a:rPr lang="en-AU" smtClean="0"/>
              <a:t>21/10/2022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B66A771-6868-4C09-9870-EFB911575014}" type="slidenum">
              <a:rPr lang="en-AU" smtClean="0"/>
              <a:t>‹#›</a:t>
            </a:fld>
            <a:endParaRPr lang="en-AU"/>
          </a:p>
        </p:txBody>
      </p:sp>
    </p:spTree>
    <p:extLst>
      <p:ext uri="{BB962C8B-B14F-4D97-AF65-F5344CB8AC3E}">
        <p14:creationId xmlns:p14="http://schemas.microsoft.com/office/powerpoint/2010/main" val="3748515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B35FABD-0BF6-4B7D-B554-F2764B232E7C}" type="datetime1">
              <a:rPr lang="en-AU" smtClean="0"/>
              <a:t>21/10/2022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B66A771-6868-4C09-9870-EFB911575014}" type="slidenum">
              <a:rPr lang="en-AU" smtClean="0"/>
              <a:t>‹#›</a:t>
            </a:fld>
            <a:endParaRPr lang="en-AU"/>
          </a:p>
        </p:txBody>
      </p:sp>
    </p:spTree>
    <p:extLst>
      <p:ext uri="{BB962C8B-B14F-4D97-AF65-F5344CB8AC3E}">
        <p14:creationId xmlns:p14="http://schemas.microsoft.com/office/powerpoint/2010/main" val="1060225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44F0405-CB84-41F4-AD5B-AFB0C804E071}" type="datetime1">
              <a:rPr lang="en-AU" smtClean="0"/>
              <a:t>21/10/2022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B66A771-6868-4C09-9870-EFB911575014}" type="slidenum">
              <a:rPr lang="en-AU" smtClean="0"/>
              <a:t>‹#›</a:t>
            </a:fld>
            <a:endParaRPr lang="en-AU"/>
          </a:p>
        </p:txBody>
      </p:sp>
    </p:spTree>
    <p:extLst>
      <p:ext uri="{BB962C8B-B14F-4D97-AF65-F5344CB8AC3E}">
        <p14:creationId xmlns:p14="http://schemas.microsoft.com/office/powerpoint/2010/main" val="6405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B8B8A7-93E7-4E52-BEBF-C811ACCA97F1}" type="datetime1">
              <a:rPr lang="en-AU" smtClean="0"/>
              <a:t>21/10/2022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B66A771-6868-4C09-9870-EFB911575014}" type="slidenum">
              <a:rPr lang="en-AU" smtClean="0"/>
              <a:t>‹#›</a:t>
            </a:fld>
            <a:endParaRPr lang="en-AU"/>
          </a:p>
        </p:txBody>
      </p:sp>
    </p:spTree>
    <p:extLst>
      <p:ext uri="{BB962C8B-B14F-4D97-AF65-F5344CB8AC3E}">
        <p14:creationId xmlns:p14="http://schemas.microsoft.com/office/powerpoint/2010/main" val="3354887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7377A88D-C55F-4C10-B1CC-D1466D493959}" type="datetime1">
              <a:rPr lang="en-AU" smtClean="0"/>
              <a:t>21/10/2022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B66A771-6868-4C09-9870-EFB911575014}" type="slidenum">
              <a:rPr lang="en-AU" smtClean="0"/>
              <a:t>‹#›</a:t>
            </a:fld>
            <a:endParaRPr lang="en-AU"/>
          </a:p>
        </p:txBody>
      </p:sp>
    </p:spTree>
    <p:extLst>
      <p:ext uri="{BB962C8B-B14F-4D97-AF65-F5344CB8AC3E}">
        <p14:creationId xmlns:p14="http://schemas.microsoft.com/office/powerpoint/2010/main" val="3352999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E2510631-07E0-4C1C-B8DA-55F2E17C0BBE}" type="datetime1">
              <a:rPr lang="en-AU" smtClean="0"/>
              <a:t>21/10/2022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B66A771-6868-4C09-9870-EFB911575014}" type="slidenum">
              <a:rPr lang="en-AU" smtClean="0"/>
              <a:t>‹#›</a:t>
            </a:fld>
            <a:endParaRPr lang="en-AU"/>
          </a:p>
        </p:txBody>
      </p:sp>
    </p:spTree>
    <p:extLst>
      <p:ext uri="{BB962C8B-B14F-4D97-AF65-F5344CB8AC3E}">
        <p14:creationId xmlns:p14="http://schemas.microsoft.com/office/powerpoint/2010/main" val="2822232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FD857264-2D11-4777-ADC9-634B21A45CCC}" type="datetime1">
              <a:rPr lang="en-AU" smtClean="0"/>
              <a:t>21/10/2022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B66A771-6868-4C09-9870-EFB911575014}" type="slidenum">
              <a:rPr lang="en-AU" smtClean="0"/>
              <a:t>‹#›</a:t>
            </a:fld>
            <a:endParaRPr lang="en-AU"/>
          </a:p>
        </p:txBody>
      </p:sp>
    </p:spTree>
    <p:extLst>
      <p:ext uri="{BB962C8B-B14F-4D97-AF65-F5344CB8AC3E}">
        <p14:creationId xmlns:p14="http://schemas.microsoft.com/office/powerpoint/2010/main" val="3609867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1D7074-362E-4E30-BD46-7681C6F15565}" type="datetime1">
              <a:rPr lang="en-AU" smtClean="0"/>
              <a:t>21/10/2022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B66A771-6868-4C09-9870-EFB911575014}" type="slidenum">
              <a:rPr lang="en-AU" smtClean="0"/>
              <a:t>‹#›</a:t>
            </a:fld>
            <a:endParaRPr lang="en-AU"/>
          </a:p>
        </p:txBody>
      </p:sp>
    </p:spTree>
    <p:extLst>
      <p:ext uri="{BB962C8B-B14F-4D97-AF65-F5344CB8AC3E}">
        <p14:creationId xmlns:p14="http://schemas.microsoft.com/office/powerpoint/2010/main" val="198593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F71283-FB2A-4B62-8F2A-B6C0B609C903}" type="datetime1">
              <a:rPr lang="en-AU" smtClean="0"/>
              <a:t>21/10/2022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B66A771-6868-4C09-9870-EFB911575014}" type="slidenum">
              <a:rPr lang="en-AU" smtClean="0"/>
              <a:t>‹#›</a:t>
            </a:fld>
            <a:endParaRPr lang="en-AU"/>
          </a:p>
        </p:txBody>
      </p:sp>
    </p:spTree>
    <p:extLst>
      <p:ext uri="{BB962C8B-B14F-4D97-AF65-F5344CB8AC3E}">
        <p14:creationId xmlns:p14="http://schemas.microsoft.com/office/powerpoint/2010/main" val="1525481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C19C1B-C265-4D8E-B501-44ADE82765C9}" type="datetime1">
              <a:rPr lang="en-AU" smtClean="0"/>
              <a:t>21/10/2022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B66A771-6868-4C09-9870-EFB911575014}" type="slidenum">
              <a:rPr lang="en-AU" smtClean="0"/>
              <a:t>‹#›</a:t>
            </a:fld>
            <a:endParaRPr lang="en-AU"/>
          </a:p>
        </p:txBody>
      </p:sp>
    </p:spTree>
    <p:extLst>
      <p:ext uri="{BB962C8B-B14F-4D97-AF65-F5344CB8AC3E}">
        <p14:creationId xmlns:p14="http://schemas.microsoft.com/office/powerpoint/2010/main" val="2316659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57B19-3C02-4038-A847-F0A21001DC1E}" type="datetime1">
              <a:rPr lang="en-AU" smtClean="0"/>
              <a:t>21/10/2022</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6A771-6868-4C09-9870-EFB911575014}" type="slidenum">
              <a:rPr lang="en-AU" smtClean="0"/>
              <a:t>‹#›</a:t>
            </a:fld>
            <a:endParaRPr lang="en-AU"/>
          </a:p>
        </p:txBody>
      </p:sp>
    </p:spTree>
    <p:extLst>
      <p:ext uri="{BB962C8B-B14F-4D97-AF65-F5344CB8AC3E}">
        <p14:creationId xmlns:p14="http://schemas.microsoft.com/office/powerpoint/2010/main" val="2119424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hyperlink" Target="https://app.powerbi.com/groups/me/reports/9dfed724-c842-4f12-b310-99938480f56b/?pbi_source=PowerPoint" TargetMode="External"/><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6.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128000"/>
          </a:xfrm>
          <a:prstGeom prst="rect">
            <a:avLst/>
          </a:prstGeom>
        </p:spPr>
      </p:pic>
      <p:sp>
        <p:nvSpPr>
          <p:cNvPr id="2" name="Title 1"/>
          <p:cNvSpPr>
            <a:spLocks noGrp="1"/>
          </p:cNvSpPr>
          <p:nvPr>
            <p:ph type="ctrTitle"/>
          </p:nvPr>
        </p:nvSpPr>
        <p:spPr>
          <a:xfrm>
            <a:off x="1491352" y="1040047"/>
            <a:ext cx="9409387" cy="2122597"/>
          </a:xfrm>
          <a:solidFill>
            <a:srgbClr val="005587">
              <a:alpha val="60000"/>
            </a:srgbClr>
          </a:solidFill>
        </p:spPr>
        <p:txBody>
          <a:bodyPr>
            <a:normAutofit/>
          </a:bodyPr>
          <a:lstStyle/>
          <a:p>
            <a:r>
              <a:rPr lang="en-AU" b="1" dirty="0">
                <a:solidFill>
                  <a:schemeClr val="bg1"/>
                </a:solidFill>
              </a:rPr>
              <a:t>A regulator's data story</a:t>
            </a:r>
            <a:br>
              <a:rPr lang="en-AU" b="1" dirty="0">
                <a:solidFill>
                  <a:schemeClr val="bg1"/>
                </a:solidFill>
              </a:rPr>
            </a:br>
            <a:r>
              <a:rPr lang="en-AU" sz="2400" b="1" dirty="0">
                <a:solidFill>
                  <a:schemeClr val="bg1"/>
                </a:solidFill>
              </a:rPr>
              <a:t>Presented by Kerri-</a:t>
            </a:r>
            <a:r>
              <a:rPr lang="en-AU" sz="2400" b="1" dirty="0" err="1">
                <a:solidFill>
                  <a:schemeClr val="bg1"/>
                </a:solidFill>
              </a:rPr>
              <a:t>anne</a:t>
            </a:r>
            <a:r>
              <a:rPr lang="en-AU" sz="2400" b="1" dirty="0">
                <a:solidFill>
                  <a:schemeClr val="bg1"/>
                </a:solidFill>
              </a:rPr>
              <a:t> Millard</a:t>
            </a:r>
            <a:r>
              <a:rPr lang="en-AU" b="1" dirty="0">
                <a:solidFill>
                  <a:schemeClr val="bg1"/>
                </a:solidFill>
              </a:rPr>
              <a:t/>
            </a:r>
            <a:br>
              <a:rPr lang="en-AU" b="1" dirty="0">
                <a:solidFill>
                  <a:schemeClr val="bg1"/>
                </a:solidFill>
              </a:rPr>
            </a:br>
            <a:r>
              <a:rPr lang="en-AU" sz="2000" b="1" dirty="0">
                <a:solidFill>
                  <a:schemeClr val="bg1"/>
                </a:solidFill>
              </a:rPr>
              <a:t>Director – Policy &amp; Outreach</a:t>
            </a:r>
            <a:br>
              <a:rPr lang="en-AU" sz="2000" b="1" dirty="0">
                <a:solidFill>
                  <a:schemeClr val="bg1"/>
                </a:solidFill>
              </a:rPr>
            </a:br>
            <a:r>
              <a:rPr lang="en-AU" sz="2000" b="1" dirty="0">
                <a:solidFill>
                  <a:schemeClr val="bg1"/>
                </a:solidFill>
              </a:rPr>
              <a:t>Victorian Legal Services Board + Commissioner</a:t>
            </a:r>
            <a:endParaRPr lang="en-US">
              <a:solidFill>
                <a:schemeClr val="bg1"/>
              </a:solidFill>
              <a:cs typeface="Calibri Light"/>
            </a:endParaRPr>
          </a:p>
        </p:txBody>
      </p:sp>
    </p:spTree>
    <p:extLst>
      <p:ext uri="{BB962C8B-B14F-4D97-AF65-F5344CB8AC3E}">
        <p14:creationId xmlns:p14="http://schemas.microsoft.com/office/powerpoint/2010/main" val="1697085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5441" y="440575"/>
            <a:ext cx="11236944" cy="707886"/>
          </a:xfrm>
          <a:prstGeom prst="rect">
            <a:avLst/>
          </a:prstGeom>
          <a:noFill/>
        </p:spPr>
        <p:txBody>
          <a:bodyPr wrap="square" lIns="91440" tIns="45720" rIns="91440" bIns="45720" rtlCol="0" anchor="t">
            <a:spAutoFit/>
          </a:bodyPr>
          <a:lstStyle/>
          <a:p>
            <a:r>
              <a:rPr lang="en-AU" sz="4000" b="1" dirty="0">
                <a:solidFill>
                  <a:srgbClr val="9CA800"/>
                </a:solidFill>
              </a:rPr>
              <a:t>Our current sources of data</a:t>
            </a:r>
            <a:endParaRPr lang="en-AU" sz="4000" dirty="0">
              <a:solidFill>
                <a:srgbClr val="9CA800"/>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0608" y="61585"/>
            <a:ext cx="1801372" cy="1804420"/>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1289" y="5224837"/>
            <a:ext cx="1801372" cy="1801372"/>
          </a:xfrm>
          <a:prstGeom prst="rect">
            <a:avLst/>
          </a:prstGeom>
        </p:spPr>
      </p:pic>
      <p:pic>
        <p:nvPicPr>
          <p:cNvPr id="8" name="Picture 7"/>
          <p:cNvPicPr>
            <a:picLocks noChangeAspect="1"/>
          </p:cNvPicPr>
          <p:nvPr/>
        </p:nvPicPr>
        <p:blipFill rotWithShape="1">
          <a:blip r:embed="rId5"/>
          <a:srcRect t="5605"/>
          <a:stretch/>
        </p:blipFill>
        <p:spPr>
          <a:xfrm>
            <a:off x="491705" y="1256486"/>
            <a:ext cx="9111292" cy="5484092"/>
          </a:xfrm>
          <a:prstGeom prst="rect">
            <a:avLst/>
          </a:prstGeom>
        </p:spPr>
      </p:pic>
    </p:spTree>
    <p:extLst>
      <p:ext uri="{BB962C8B-B14F-4D97-AF65-F5344CB8AC3E}">
        <p14:creationId xmlns:p14="http://schemas.microsoft.com/office/powerpoint/2010/main" val="2548163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0715" y="432348"/>
            <a:ext cx="11188461" cy="707886"/>
          </a:xfrm>
          <a:prstGeom prst="rect">
            <a:avLst/>
          </a:prstGeom>
          <a:noFill/>
        </p:spPr>
        <p:txBody>
          <a:bodyPr wrap="square" lIns="91440" tIns="45720" rIns="91440" bIns="45720" rtlCol="0" anchor="t">
            <a:spAutoFit/>
          </a:bodyPr>
          <a:lstStyle/>
          <a:p>
            <a:r>
              <a:rPr lang="en-AU" sz="4000" b="1" dirty="0">
                <a:solidFill>
                  <a:srgbClr val="7A8B99"/>
                </a:solidFill>
              </a:rPr>
              <a:t>Data Strategy supports Organisational Strategy</a:t>
            </a:r>
            <a:endParaRPr lang="en-AU" sz="4000" dirty="0">
              <a:solidFill>
                <a:srgbClr val="7A8B99"/>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5239" y="31367"/>
            <a:ext cx="1804420" cy="180442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1949" y="5208451"/>
            <a:ext cx="1804420" cy="1801372"/>
          </a:xfrm>
          <a:prstGeom prst="rect">
            <a:avLst/>
          </a:prstGeom>
        </p:spPr>
      </p:pic>
      <p:sp>
        <p:nvSpPr>
          <p:cNvPr id="8" name="Slide Number Placeholder 7"/>
          <p:cNvSpPr>
            <a:spLocks noGrp="1"/>
          </p:cNvSpPr>
          <p:nvPr>
            <p:ph type="sldNum" sz="quarter" idx="12"/>
          </p:nvPr>
        </p:nvSpPr>
        <p:spPr/>
        <p:txBody>
          <a:bodyPr/>
          <a:lstStyle/>
          <a:p>
            <a:fld id="{5B66A771-6868-4C09-9870-EFB911575014}" type="slidenum">
              <a:rPr lang="en-AU" smtClean="0"/>
              <a:t>3</a:t>
            </a:fld>
            <a:endParaRPr lang="en-AU"/>
          </a:p>
        </p:txBody>
      </p:sp>
      <p:sp>
        <p:nvSpPr>
          <p:cNvPr id="17" name="TextBox 16"/>
          <p:cNvSpPr txBox="1"/>
          <p:nvPr/>
        </p:nvSpPr>
        <p:spPr>
          <a:xfrm>
            <a:off x="560715" y="1140234"/>
            <a:ext cx="10270836" cy="1323439"/>
          </a:xfrm>
          <a:prstGeom prst="rect">
            <a:avLst/>
          </a:prstGeom>
          <a:noFill/>
        </p:spPr>
        <p:txBody>
          <a:bodyPr wrap="square" lIns="91440" tIns="45720" rIns="91440" bIns="45720" rtlCol="0" anchor="t">
            <a:spAutoFit/>
          </a:bodyPr>
          <a:lstStyle/>
          <a:p>
            <a:r>
              <a:rPr lang="en-US" sz="2000" b="1" dirty="0">
                <a:cs typeface="Calibri"/>
              </a:rPr>
              <a:t>Why we exist: </a:t>
            </a:r>
            <a:r>
              <a:rPr lang="en-US" sz="2000" dirty="0">
                <a:cs typeface="Calibri"/>
              </a:rPr>
              <a:t>To maintain public trust and confidence in lawyers</a:t>
            </a:r>
          </a:p>
          <a:p>
            <a:endParaRPr lang="en-US" sz="2000" dirty="0">
              <a:cs typeface="Calibri"/>
            </a:endParaRPr>
          </a:p>
          <a:p>
            <a:r>
              <a:rPr lang="en-US" sz="2000" b="1" dirty="0">
                <a:cs typeface="Calibri"/>
              </a:rPr>
              <a:t>Strategic objectives: </a:t>
            </a:r>
            <a:endParaRPr lang="en-US" dirty="0"/>
          </a:p>
          <a:p>
            <a:endParaRPr lang="en-US" sz="2000" b="1" dirty="0">
              <a:solidFill>
                <a:srgbClr val="000000"/>
              </a:solidFill>
              <a:cs typeface="Calibri"/>
            </a:endParaRPr>
          </a:p>
        </p:txBody>
      </p:sp>
      <p:pic>
        <p:nvPicPr>
          <p:cNvPr id="2" name="Picture 4" descr="Diagram&#10;&#10;Description automatically generated">
            <a:extLst>
              <a:ext uri="{FF2B5EF4-FFF2-40B4-BE49-F238E27FC236}">
                <a16:creationId xmlns:a16="http://schemas.microsoft.com/office/drawing/2014/main" id="{7CC7ACC3-9683-3BC5-C54F-E6C043C0A747}"/>
              </a:ext>
            </a:extLst>
          </p:cNvPr>
          <p:cNvPicPr>
            <a:picLocks noChangeAspect="1"/>
          </p:cNvPicPr>
          <p:nvPr/>
        </p:nvPicPr>
        <p:blipFill rotWithShape="1">
          <a:blip r:embed="rId5"/>
          <a:srcRect t="2209" r="-132" b="-201"/>
          <a:stretch/>
        </p:blipFill>
        <p:spPr>
          <a:xfrm>
            <a:off x="2312795" y="2128746"/>
            <a:ext cx="6385739" cy="4090925"/>
          </a:xfrm>
          <a:prstGeom prst="rect">
            <a:avLst/>
          </a:prstGeom>
        </p:spPr>
      </p:pic>
    </p:spTree>
    <p:extLst>
      <p:ext uri="{BB962C8B-B14F-4D97-AF65-F5344CB8AC3E}">
        <p14:creationId xmlns:p14="http://schemas.microsoft.com/office/powerpoint/2010/main" val="1142441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7775" y="247682"/>
            <a:ext cx="11188461" cy="646331"/>
          </a:xfrm>
          <a:prstGeom prst="rect">
            <a:avLst/>
          </a:prstGeom>
          <a:noFill/>
        </p:spPr>
        <p:txBody>
          <a:bodyPr wrap="square" lIns="91440" tIns="45720" rIns="91440" bIns="45720" rtlCol="0" anchor="t">
            <a:spAutoFit/>
          </a:bodyPr>
          <a:lstStyle/>
          <a:p>
            <a:r>
              <a:rPr lang="en-AU" sz="3600" b="1" dirty="0">
                <a:solidFill>
                  <a:srgbClr val="1A7997"/>
                </a:solidFill>
              </a:rPr>
              <a:t>Data Strategy supporting Organisational Strategy</a:t>
            </a:r>
            <a:endParaRPr lang="en-AU" sz="3600" dirty="0">
              <a:solidFill>
                <a:srgbClr val="1A7997"/>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9173" y="53358"/>
            <a:ext cx="1801372" cy="180442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0417" y="5176921"/>
            <a:ext cx="1804420" cy="1801372"/>
          </a:xfrm>
          <a:prstGeom prst="rect">
            <a:avLst/>
          </a:prstGeom>
        </p:spPr>
      </p:pic>
      <p:sp>
        <p:nvSpPr>
          <p:cNvPr id="8" name="Slide Number Placeholder 7"/>
          <p:cNvSpPr>
            <a:spLocks noGrp="1"/>
          </p:cNvSpPr>
          <p:nvPr>
            <p:ph type="sldNum" sz="quarter" idx="12"/>
          </p:nvPr>
        </p:nvSpPr>
        <p:spPr/>
        <p:txBody>
          <a:bodyPr/>
          <a:lstStyle/>
          <a:p>
            <a:fld id="{5B66A771-6868-4C09-9870-EFB911575014}" type="slidenum">
              <a:rPr lang="en-AU" smtClean="0"/>
              <a:t>4</a:t>
            </a:fld>
            <a:endParaRPr lang="en-AU"/>
          </a:p>
        </p:txBody>
      </p:sp>
      <p:graphicFrame>
        <p:nvGraphicFramePr>
          <p:cNvPr id="9" name="Table 8"/>
          <p:cNvGraphicFramePr>
            <a:graphicFrameLocks noGrp="1"/>
          </p:cNvGraphicFramePr>
          <p:nvPr>
            <p:extLst>
              <p:ext uri="{D42A27DB-BD31-4B8C-83A1-F6EECF244321}">
                <p14:modId xmlns:p14="http://schemas.microsoft.com/office/powerpoint/2010/main" val="4209524578"/>
              </p:ext>
            </p:extLst>
          </p:nvPr>
        </p:nvGraphicFramePr>
        <p:xfrm>
          <a:off x="1771649" y="1781174"/>
          <a:ext cx="4448176" cy="4757738"/>
        </p:xfrm>
        <a:graphic>
          <a:graphicData uri="http://schemas.openxmlformats.org/drawingml/2006/table">
            <a:tbl>
              <a:tblPr firstRow="1" bandRow="1">
                <a:tableStyleId>{2D5ABB26-0587-4C30-8999-92F81FD0307C}</a:tableStyleId>
              </a:tblPr>
              <a:tblGrid>
                <a:gridCol w="4448176">
                  <a:extLst>
                    <a:ext uri="{9D8B030D-6E8A-4147-A177-3AD203B41FA5}">
                      <a16:colId xmlns:a16="http://schemas.microsoft.com/office/drawing/2014/main" val="1364317158"/>
                    </a:ext>
                  </a:extLst>
                </a:gridCol>
              </a:tblGrid>
              <a:tr h="664399">
                <a:tc>
                  <a:txBody>
                    <a:bodyPr/>
                    <a:lstStyle/>
                    <a:p>
                      <a:pPr algn="l">
                        <a:lnSpc>
                          <a:spcPct val="107000"/>
                        </a:lnSpc>
                        <a:spcAft>
                          <a:spcPts val="0"/>
                        </a:spcAft>
                      </a:pPr>
                      <a:r>
                        <a:rPr lang="en-AU" sz="1400" b="1" spc="-10" dirty="0">
                          <a:effectLst/>
                        </a:rPr>
                        <a:t>Data Strategy: </a:t>
                      </a:r>
                      <a:r>
                        <a:rPr lang="en-AU" sz="1400" spc="-10" dirty="0">
                          <a:effectLst/>
                        </a:rPr>
                        <a:t>Lack of holistic data strategy aligned with the corporate plan.</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78795215"/>
                  </a:ext>
                </a:extLst>
              </a:tr>
              <a:tr h="685788">
                <a:tc>
                  <a:txBody>
                    <a:bodyPr/>
                    <a:lstStyle/>
                    <a:p>
                      <a:pPr algn="l">
                        <a:lnSpc>
                          <a:spcPct val="107000"/>
                        </a:lnSpc>
                        <a:spcAft>
                          <a:spcPts val="0"/>
                        </a:spcAft>
                      </a:pPr>
                      <a:r>
                        <a:rPr lang="en-AU" sz="1400" b="1" spc="-10" dirty="0">
                          <a:effectLst/>
                        </a:rPr>
                        <a:t>Data Quality: </a:t>
                      </a:r>
                      <a:r>
                        <a:rPr lang="en-AU" sz="1400" spc="-10" dirty="0">
                          <a:effectLst/>
                        </a:rPr>
                        <a:t>Data quality issues underpinned by incomplete information, manual processes, ambiguous and duplicate data.</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66955583"/>
                  </a:ext>
                </a:extLst>
              </a:tr>
              <a:tr h="685788">
                <a:tc>
                  <a:txBody>
                    <a:bodyPr/>
                    <a:lstStyle/>
                    <a:p>
                      <a:pPr algn="l">
                        <a:lnSpc>
                          <a:spcPct val="107000"/>
                        </a:lnSpc>
                        <a:spcAft>
                          <a:spcPts val="0"/>
                        </a:spcAft>
                      </a:pPr>
                      <a:r>
                        <a:rPr lang="en-AU" sz="1400" b="1" spc="-10" dirty="0">
                          <a:effectLst/>
                        </a:rPr>
                        <a:t>Data Governance: </a:t>
                      </a:r>
                      <a:r>
                        <a:rPr lang="en-AU" sz="1400" spc="-10" dirty="0">
                          <a:effectLst/>
                        </a:rPr>
                        <a:t>Lack of data governance to control and effectively manage the VLSB+C’s data assets with well-defined data ownership, policies, standards and practices.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1178928"/>
                  </a:ext>
                </a:extLst>
              </a:tr>
              <a:tr h="664399">
                <a:tc>
                  <a:txBody>
                    <a:bodyPr/>
                    <a:lstStyle/>
                    <a:p>
                      <a:pPr algn="l">
                        <a:lnSpc>
                          <a:spcPct val="107000"/>
                        </a:lnSpc>
                        <a:spcAft>
                          <a:spcPts val="0"/>
                        </a:spcAft>
                      </a:pPr>
                      <a:r>
                        <a:rPr lang="en-AU" sz="1400" b="1" spc="-10" dirty="0">
                          <a:effectLst/>
                        </a:rPr>
                        <a:t>Data Insights and Analytics: </a:t>
                      </a:r>
                      <a:r>
                        <a:rPr lang="en-AU" sz="1400" spc="-10" dirty="0">
                          <a:effectLst/>
                        </a:rPr>
                        <a:t>Ad-hoc analytical reporting and insights.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47209937"/>
                  </a:ext>
                </a:extLst>
              </a:tr>
              <a:tr h="685788">
                <a:tc>
                  <a:txBody>
                    <a:bodyPr/>
                    <a:lstStyle/>
                    <a:p>
                      <a:pPr algn="l">
                        <a:lnSpc>
                          <a:spcPct val="107000"/>
                        </a:lnSpc>
                        <a:spcAft>
                          <a:spcPts val="0"/>
                        </a:spcAft>
                      </a:pPr>
                      <a:r>
                        <a:rPr lang="en-AU" sz="1400" b="1" spc="-10" dirty="0">
                          <a:effectLst/>
                        </a:rPr>
                        <a:t>Data Infrastructure: </a:t>
                      </a:r>
                      <a:r>
                        <a:rPr lang="en-AU" sz="1400" spc="-10" dirty="0">
                          <a:effectLst/>
                        </a:rPr>
                        <a:t>Lack of advanced analytical tools to harness the value of the data assets for decision making.</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021768"/>
                  </a:ext>
                </a:extLst>
              </a:tr>
              <a:tr h="685788">
                <a:tc>
                  <a:txBody>
                    <a:bodyPr/>
                    <a:lstStyle/>
                    <a:p>
                      <a:pPr algn="l">
                        <a:lnSpc>
                          <a:spcPct val="107000"/>
                        </a:lnSpc>
                        <a:spcAft>
                          <a:spcPts val="0"/>
                        </a:spcAft>
                      </a:pPr>
                      <a:r>
                        <a:rPr lang="en-AU" sz="1400" b="1" i="0" spc="-10" dirty="0">
                          <a:effectLst/>
                        </a:rPr>
                        <a:t>Data Culture and Capability: </a:t>
                      </a:r>
                      <a:r>
                        <a:rPr lang="en-AU" sz="1400" spc="-10" dirty="0">
                          <a:effectLst/>
                        </a:rPr>
                        <a:t>Low level of data culture and analytical capability hinders creation of value through data analytics.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17343656"/>
                  </a:ext>
                </a:extLst>
              </a:tr>
              <a:tr h="685788">
                <a:tc>
                  <a:txBody>
                    <a:bodyPr/>
                    <a:lstStyle/>
                    <a:p>
                      <a:pPr algn="l">
                        <a:lnSpc>
                          <a:spcPct val="107000"/>
                        </a:lnSpc>
                        <a:spcAft>
                          <a:spcPts val="0"/>
                        </a:spcAft>
                      </a:pPr>
                      <a:r>
                        <a:rPr lang="en-AU" sz="1400" b="1" spc="-10" dirty="0">
                          <a:effectLst/>
                        </a:rPr>
                        <a:t>Data sharing and asset management: </a:t>
                      </a:r>
                      <a:r>
                        <a:rPr lang="en-AU" sz="1400" spc="-10" dirty="0">
                          <a:effectLst/>
                        </a:rPr>
                        <a:t>Ad-hoc data sharing and asset management impede continuous generation of relevant data and analytics to solve regulatory challenges.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99490357"/>
                  </a:ext>
                </a:extLst>
              </a:tr>
            </a:tbl>
          </a:graphicData>
        </a:graphic>
      </p:graphicFrame>
      <p:pic>
        <p:nvPicPr>
          <p:cNvPr id="12" name="Picture 11"/>
          <p:cNvPicPr>
            <a:picLocks noChangeAspect="1"/>
          </p:cNvPicPr>
          <p:nvPr/>
        </p:nvPicPr>
        <p:blipFill>
          <a:blip r:embed="rId4"/>
          <a:stretch>
            <a:fillRect/>
          </a:stretch>
        </p:blipFill>
        <p:spPr>
          <a:xfrm>
            <a:off x="844653" y="1877356"/>
            <a:ext cx="522748" cy="522748"/>
          </a:xfrm>
          <a:prstGeom prst="rect">
            <a:avLst/>
          </a:prstGeom>
        </p:spPr>
      </p:pic>
      <p:pic>
        <p:nvPicPr>
          <p:cNvPr id="13" name="Picture 12"/>
          <p:cNvPicPr>
            <a:picLocks noChangeAspect="1"/>
          </p:cNvPicPr>
          <p:nvPr/>
        </p:nvPicPr>
        <p:blipFill>
          <a:blip r:embed="rId5"/>
          <a:stretch>
            <a:fillRect/>
          </a:stretch>
        </p:blipFill>
        <p:spPr>
          <a:xfrm>
            <a:off x="934577" y="2544593"/>
            <a:ext cx="522748" cy="522748"/>
          </a:xfrm>
          <a:prstGeom prst="rect">
            <a:avLst/>
          </a:prstGeom>
        </p:spPr>
      </p:pic>
      <p:pic>
        <p:nvPicPr>
          <p:cNvPr id="23" name="Picture 22"/>
          <p:cNvPicPr/>
          <p:nvPr/>
        </p:nvPicPr>
        <p:blipFill>
          <a:blip r:embed="rId6" cstate="print">
            <a:extLst>
              <a:ext uri="{28A0092B-C50C-407E-A947-70E740481C1C}">
                <a14:useLocalDpi xmlns:a14="http://schemas.microsoft.com/office/drawing/2010/main" val="0"/>
              </a:ext>
            </a:extLst>
          </a:blip>
          <a:stretch>
            <a:fillRect/>
          </a:stretch>
        </p:blipFill>
        <p:spPr>
          <a:xfrm>
            <a:off x="844653" y="3218470"/>
            <a:ext cx="522748" cy="458179"/>
          </a:xfrm>
          <a:prstGeom prst="rect">
            <a:avLst/>
          </a:prstGeom>
        </p:spPr>
      </p:pic>
      <p:pic>
        <p:nvPicPr>
          <p:cNvPr id="14" name="Picture 13"/>
          <p:cNvPicPr>
            <a:picLocks noChangeAspect="1"/>
          </p:cNvPicPr>
          <p:nvPr/>
        </p:nvPicPr>
        <p:blipFill>
          <a:blip r:embed="rId7"/>
          <a:stretch>
            <a:fillRect/>
          </a:stretch>
        </p:blipFill>
        <p:spPr>
          <a:xfrm>
            <a:off x="844653" y="3906641"/>
            <a:ext cx="522748" cy="522748"/>
          </a:xfrm>
          <a:prstGeom prst="rect">
            <a:avLst/>
          </a:prstGeom>
        </p:spPr>
      </p:pic>
      <p:pic>
        <p:nvPicPr>
          <p:cNvPr id="25" name="Picture 24"/>
          <p:cNvPicPr/>
          <p:nvPr/>
        </p:nvPicPr>
        <p:blipFill>
          <a:blip r:embed="rId8" cstate="print">
            <a:extLst>
              <a:ext uri="{28A0092B-C50C-407E-A947-70E740481C1C}">
                <a14:useLocalDpi xmlns:a14="http://schemas.microsoft.com/office/drawing/2010/main" val="0"/>
              </a:ext>
            </a:extLst>
          </a:blip>
          <a:stretch>
            <a:fillRect/>
          </a:stretch>
        </p:blipFill>
        <p:spPr>
          <a:xfrm>
            <a:off x="836399" y="4599790"/>
            <a:ext cx="531002" cy="516427"/>
          </a:xfrm>
          <a:prstGeom prst="rect">
            <a:avLst/>
          </a:prstGeom>
        </p:spPr>
      </p:pic>
      <p:pic>
        <p:nvPicPr>
          <p:cNvPr id="26" name="Picture 25"/>
          <p:cNvPicPr/>
          <p:nvPr/>
        </p:nvPicPr>
        <p:blipFill>
          <a:blip r:embed="rId9" cstate="print">
            <a:extLst>
              <a:ext uri="{28A0092B-C50C-407E-A947-70E740481C1C}">
                <a14:useLocalDpi xmlns:a14="http://schemas.microsoft.com/office/drawing/2010/main" val="0"/>
              </a:ext>
            </a:extLst>
          </a:blip>
          <a:stretch>
            <a:fillRect/>
          </a:stretch>
        </p:blipFill>
        <p:spPr>
          <a:xfrm>
            <a:off x="871607" y="5286396"/>
            <a:ext cx="495793" cy="485753"/>
          </a:xfrm>
          <a:prstGeom prst="rect">
            <a:avLst/>
          </a:prstGeom>
        </p:spPr>
      </p:pic>
      <p:pic>
        <p:nvPicPr>
          <p:cNvPr id="27" name="Picture 26"/>
          <p:cNvPicPr/>
          <p:nvPr/>
        </p:nvPicPr>
        <p:blipFill>
          <a:blip r:embed="rId10" cstate="print">
            <a:extLst>
              <a:ext uri="{28A0092B-C50C-407E-A947-70E740481C1C}">
                <a14:useLocalDpi xmlns:a14="http://schemas.microsoft.com/office/drawing/2010/main" val="0"/>
              </a:ext>
            </a:extLst>
          </a:blip>
          <a:stretch>
            <a:fillRect/>
          </a:stretch>
        </p:blipFill>
        <p:spPr>
          <a:xfrm>
            <a:off x="836398" y="5932803"/>
            <a:ext cx="531002" cy="533357"/>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2944140186"/>
              </p:ext>
            </p:extLst>
          </p:nvPr>
        </p:nvGraphicFramePr>
        <p:xfrm>
          <a:off x="7417584" y="1782106"/>
          <a:ext cx="3631416" cy="4575175"/>
        </p:xfrm>
        <a:graphic>
          <a:graphicData uri="http://schemas.openxmlformats.org/drawingml/2006/table">
            <a:tbl>
              <a:tblPr firstRow="1" bandRow="1">
                <a:tableStyleId>{2D5ABB26-0587-4C30-8999-92F81FD0307C}</a:tableStyleId>
              </a:tblPr>
              <a:tblGrid>
                <a:gridCol w="3631416">
                  <a:extLst>
                    <a:ext uri="{9D8B030D-6E8A-4147-A177-3AD203B41FA5}">
                      <a16:colId xmlns:a16="http://schemas.microsoft.com/office/drawing/2014/main" val="3322216876"/>
                    </a:ext>
                  </a:extLst>
                </a:gridCol>
              </a:tblGrid>
              <a:tr h="915035">
                <a:tc>
                  <a:txBody>
                    <a:bodyPr/>
                    <a:lstStyle/>
                    <a:p>
                      <a:pPr hangingPunct="0">
                        <a:spcAft>
                          <a:spcPts val="0"/>
                        </a:spcAft>
                      </a:pPr>
                      <a:r>
                        <a:rPr lang="en-AU" sz="1400" spc="-10" dirty="0">
                          <a:solidFill>
                            <a:srgbClr val="000000"/>
                          </a:solidFill>
                          <a:effectLst/>
                          <a:latin typeface="+mn-lt"/>
                          <a:ea typeface="Times New Roman" panose="02020603050405020304" pitchFamily="18" charset="0"/>
                          <a:cs typeface="Times New Roman" panose="02020603050405020304" pitchFamily="18" charset="0"/>
                        </a:rPr>
                        <a:t>Establish and apply corporate-wide data governance policies, standards and practices to improve quality of data and ensure secure and accessible data use. </a:t>
                      </a:r>
                      <a:endParaRPr lang="en-AU" sz="1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09533527"/>
                  </a:ext>
                </a:extLst>
              </a:tr>
              <a:tr h="915035">
                <a:tc>
                  <a:txBody>
                    <a:bodyPr/>
                    <a:lstStyle/>
                    <a:p>
                      <a:pPr hangingPunct="0">
                        <a:lnSpc>
                          <a:spcPct val="115000"/>
                        </a:lnSpc>
                        <a:spcAft>
                          <a:spcPts val="0"/>
                        </a:spcAft>
                      </a:pPr>
                      <a:r>
                        <a:rPr lang="en-AU" sz="1400" spc="-10">
                          <a:solidFill>
                            <a:srgbClr val="000000"/>
                          </a:solidFill>
                          <a:effectLst/>
                          <a:latin typeface="+mn-lt"/>
                          <a:ea typeface="Times New Roman" panose="02020603050405020304" pitchFamily="18" charset="0"/>
                          <a:cs typeface="Times New Roman" panose="02020603050405020304" pitchFamily="18" charset="0"/>
                        </a:rPr>
                        <a:t>Accelerate data-driven insights for decision making to achieve policy outcomes. </a:t>
                      </a:r>
                      <a:endParaRPr lang="en-AU" sz="14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19998999"/>
                  </a:ext>
                </a:extLst>
              </a:tr>
              <a:tr h="915035">
                <a:tc>
                  <a:txBody>
                    <a:bodyPr/>
                    <a:lstStyle/>
                    <a:p>
                      <a:pPr hangingPunct="0">
                        <a:lnSpc>
                          <a:spcPct val="115000"/>
                        </a:lnSpc>
                        <a:spcAft>
                          <a:spcPts val="0"/>
                        </a:spcAft>
                      </a:pPr>
                      <a:r>
                        <a:rPr lang="en-AU" sz="1400" spc="-10" dirty="0">
                          <a:solidFill>
                            <a:srgbClr val="000000"/>
                          </a:solidFill>
                          <a:effectLst/>
                          <a:latin typeface="+mn-lt"/>
                          <a:ea typeface="Times New Roman" panose="02020603050405020304" pitchFamily="18" charset="0"/>
                          <a:cs typeface="Times New Roman" panose="02020603050405020304" pitchFamily="18" charset="0"/>
                        </a:rPr>
                        <a:t>Build advanced analytics processes and infrastructure to support </a:t>
                      </a:r>
                      <a:r>
                        <a:rPr lang="en-AU" sz="1400" spc="-10" dirty="0" err="1">
                          <a:solidFill>
                            <a:srgbClr val="000000"/>
                          </a:solidFill>
                          <a:effectLst/>
                          <a:latin typeface="+mn-lt"/>
                          <a:ea typeface="Times New Roman" panose="02020603050405020304" pitchFamily="18" charset="0"/>
                          <a:cs typeface="Times New Roman" panose="02020603050405020304" pitchFamily="18" charset="0"/>
                        </a:rPr>
                        <a:t>data-driven</a:t>
                      </a:r>
                      <a:r>
                        <a:rPr lang="en-AU" sz="1400" spc="-10" dirty="0">
                          <a:solidFill>
                            <a:srgbClr val="000000"/>
                          </a:solidFill>
                          <a:effectLst/>
                          <a:latin typeface="+mn-lt"/>
                          <a:ea typeface="Times New Roman" panose="02020603050405020304" pitchFamily="18" charset="0"/>
                          <a:cs typeface="Times New Roman" panose="02020603050405020304" pitchFamily="18" charset="0"/>
                        </a:rPr>
                        <a:t> decision </a:t>
                      </a:r>
                      <a:r>
                        <a:rPr lang="en-AU" sz="1400" spc="-10" dirty="0" smtClean="0">
                          <a:solidFill>
                            <a:srgbClr val="000000"/>
                          </a:solidFill>
                          <a:effectLst/>
                          <a:latin typeface="+mn-lt"/>
                          <a:ea typeface="Times New Roman" panose="02020603050405020304" pitchFamily="18" charset="0"/>
                          <a:cs typeface="Times New Roman" panose="02020603050405020304" pitchFamily="18" charset="0"/>
                        </a:rPr>
                        <a:t>making. </a:t>
                      </a:r>
                      <a:endParaRPr lang="en-AU" sz="1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21153383"/>
                  </a:ext>
                </a:extLst>
              </a:tr>
              <a:tr h="915035">
                <a:tc>
                  <a:txBody>
                    <a:bodyPr/>
                    <a:lstStyle/>
                    <a:p>
                      <a:pPr hangingPunct="0">
                        <a:spcAft>
                          <a:spcPts val="0"/>
                        </a:spcAft>
                      </a:pPr>
                      <a:r>
                        <a:rPr lang="en-AU" sz="1400" spc="-10" dirty="0">
                          <a:solidFill>
                            <a:srgbClr val="000000"/>
                          </a:solidFill>
                          <a:effectLst/>
                          <a:latin typeface="+mn-lt"/>
                          <a:ea typeface="Times New Roman" panose="02020603050405020304" pitchFamily="18" charset="0"/>
                          <a:cs typeface="Times New Roman" panose="02020603050405020304" pitchFamily="18" charset="0"/>
                        </a:rPr>
                        <a:t> </a:t>
                      </a:r>
                      <a:r>
                        <a:rPr lang="en-AU" sz="1400" spc="-10" dirty="0" smtClean="0">
                          <a:solidFill>
                            <a:srgbClr val="000000"/>
                          </a:solidFill>
                          <a:effectLst/>
                          <a:latin typeface="+mn-lt"/>
                          <a:ea typeface="Times New Roman" panose="02020603050405020304" pitchFamily="18" charset="0"/>
                          <a:cs typeface="Times New Roman" panose="02020603050405020304" pitchFamily="18" charset="0"/>
                        </a:rPr>
                        <a:t>Nurture </a:t>
                      </a:r>
                      <a:r>
                        <a:rPr lang="en-AU" sz="1400" spc="-10" dirty="0">
                          <a:solidFill>
                            <a:srgbClr val="000000"/>
                          </a:solidFill>
                          <a:effectLst/>
                          <a:latin typeface="+mn-lt"/>
                          <a:ea typeface="Times New Roman" panose="02020603050405020304" pitchFamily="18" charset="0"/>
                          <a:cs typeface="Times New Roman" panose="02020603050405020304" pitchFamily="18" charset="0"/>
                        </a:rPr>
                        <a:t>data culture and strengthen data capability to achieve operational excellence.</a:t>
                      </a:r>
                      <a:endParaRPr lang="en-AU" sz="1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04233066"/>
                  </a:ext>
                </a:extLst>
              </a:tr>
              <a:tr h="915035">
                <a:tc>
                  <a:txBody>
                    <a:bodyPr/>
                    <a:lstStyle/>
                    <a:p>
                      <a:pPr hangingPunct="0">
                        <a:spcAft>
                          <a:spcPts val="0"/>
                        </a:spcAft>
                      </a:pPr>
                      <a:r>
                        <a:rPr lang="en-AU" sz="1400" spc="-10" dirty="0">
                          <a:solidFill>
                            <a:srgbClr val="000000"/>
                          </a:solidFill>
                          <a:effectLst/>
                          <a:latin typeface="+mn-lt"/>
                          <a:ea typeface="Times New Roman" panose="02020603050405020304" pitchFamily="18" charset="0"/>
                          <a:cs typeface="Times New Roman" panose="02020603050405020304" pitchFamily="18" charset="0"/>
                        </a:rPr>
                        <a:t>Optimise and source more relevant data through data sharing arrangements and data asset management</a:t>
                      </a:r>
                      <a:endParaRPr lang="en-AU" sz="1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43361755"/>
                  </a:ext>
                </a:extLst>
              </a:tr>
            </a:tbl>
          </a:graphicData>
        </a:graphic>
      </p:graphicFrame>
      <p:pic>
        <p:nvPicPr>
          <p:cNvPr id="29" name="Picture 28"/>
          <p:cNvPicPr/>
          <p:nvPr/>
        </p:nvPicPr>
        <p:blipFill>
          <a:blip r:embed="rId11" cstate="print">
            <a:extLst>
              <a:ext uri="{28A0092B-C50C-407E-A947-70E740481C1C}">
                <a14:useLocalDpi xmlns:a14="http://schemas.microsoft.com/office/drawing/2010/main" val="0"/>
              </a:ext>
            </a:extLst>
          </a:blip>
          <a:stretch>
            <a:fillRect/>
          </a:stretch>
        </p:blipFill>
        <p:spPr>
          <a:xfrm>
            <a:off x="6731000" y="1968054"/>
            <a:ext cx="539750" cy="539750"/>
          </a:xfrm>
          <a:prstGeom prst="rect">
            <a:avLst/>
          </a:prstGeom>
        </p:spPr>
      </p:pic>
      <p:pic>
        <p:nvPicPr>
          <p:cNvPr id="30" name="Picture 29"/>
          <p:cNvPicPr/>
          <p:nvPr/>
        </p:nvPicPr>
        <p:blipFill>
          <a:blip r:embed="rId12" cstate="print">
            <a:extLst>
              <a:ext uri="{28A0092B-C50C-407E-A947-70E740481C1C}">
                <a14:useLocalDpi xmlns:a14="http://schemas.microsoft.com/office/drawing/2010/main" val="0"/>
              </a:ext>
            </a:extLst>
          </a:blip>
          <a:stretch>
            <a:fillRect/>
          </a:stretch>
        </p:blipFill>
        <p:spPr>
          <a:xfrm>
            <a:off x="6731000" y="2904435"/>
            <a:ext cx="539750" cy="539750"/>
          </a:xfrm>
          <a:prstGeom prst="rect">
            <a:avLst/>
          </a:prstGeom>
        </p:spPr>
      </p:pic>
      <p:pic>
        <p:nvPicPr>
          <p:cNvPr id="31" name="Picture 30"/>
          <p:cNvPicPr/>
          <p:nvPr/>
        </p:nvPicPr>
        <p:blipFill>
          <a:blip r:embed="rId13" cstate="print">
            <a:extLst>
              <a:ext uri="{28A0092B-C50C-407E-A947-70E740481C1C}">
                <a14:useLocalDpi xmlns:a14="http://schemas.microsoft.com/office/drawing/2010/main" val="0"/>
              </a:ext>
            </a:extLst>
          </a:blip>
          <a:stretch>
            <a:fillRect/>
          </a:stretch>
        </p:blipFill>
        <p:spPr>
          <a:xfrm>
            <a:off x="6731000" y="3799818"/>
            <a:ext cx="539750" cy="539750"/>
          </a:xfrm>
          <a:prstGeom prst="rect">
            <a:avLst/>
          </a:prstGeom>
        </p:spPr>
      </p:pic>
      <p:pic>
        <p:nvPicPr>
          <p:cNvPr id="32" name="Picture 31"/>
          <p:cNvPicPr/>
          <p:nvPr/>
        </p:nvPicPr>
        <p:blipFill>
          <a:blip r:embed="rId14" cstate="print">
            <a:extLst>
              <a:ext uri="{28A0092B-C50C-407E-A947-70E740481C1C}">
                <a14:useLocalDpi xmlns:a14="http://schemas.microsoft.com/office/drawing/2010/main" val="0"/>
              </a:ext>
            </a:extLst>
          </a:blip>
          <a:stretch>
            <a:fillRect/>
          </a:stretch>
        </p:blipFill>
        <p:spPr>
          <a:xfrm>
            <a:off x="6731000" y="4746646"/>
            <a:ext cx="539750" cy="539750"/>
          </a:xfrm>
          <a:prstGeom prst="rect">
            <a:avLst/>
          </a:prstGeom>
        </p:spPr>
      </p:pic>
      <p:pic>
        <p:nvPicPr>
          <p:cNvPr id="33" name="Picture 32"/>
          <p:cNvPicPr/>
          <p:nvPr/>
        </p:nvPicPr>
        <p:blipFill>
          <a:blip r:embed="rId15">
            <a:extLst>
              <a:ext uri="{28A0092B-C50C-407E-A947-70E740481C1C}">
                <a14:useLocalDpi xmlns:a14="http://schemas.microsoft.com/office/drawing/2010/main" val="0"/>
              </a:ext>
            </a:extLst>
          </a:blip>
          <a:stretch>
            <a:fillRect/>
          </a:stretch>
        </p:blipFill>
        <p:spPr>
          <a:xfrm>
            <a:off x="6731000" y="5622991"/>
            <a:ext cx="539750" cy="539750"/>
          </a:xfrm>
          <a:prstGeom prst="rect">
            <a:avLst/>
          </a:prstGeom>
        </p:spPr>
      </p:pic>
      <p:sp>
        <p:nvSpPr>
          <p:cNvPr id="16" name="TextBox 15"/>
          <p:cNvSpPr txBox="1"/>
          <p:nvPr/>
        </p:nvSpPr>
        <p:spPr>
          <a:xfrm>
            <a:off x="811910" y="1245290"/>
            <a:ext cx="1558312" cy="461665"/>
          </a:xfrm>
          <a:prstGeom prst="rect">
            <a:avLst/>
          </a:prstGeom>
          <a:noFill/>
        </p:spPr>
        <p:txBody>
          <a:bodyPr wrap="none" rtlCol="0">
            <a:spAutoFit/>
          </a:bodyPr>
          <a:lstStyle/>
          <a:p>
            <a:r>
              <a:rPr lang="en-AU" sz="2400" b="1" dirty="0" smtClean="0"/>
              <a:t>Challenges</a:t>
            </a:r>
            <a:endParaRPr lang="en-AU" sz="2400" b="1" dirty="0"/>
          </a:p>
        </p:txBody>
      </p:sp>
      <p:sp>
        <p:nvSpPr>
          <p:cNvPr id="35" name="TextBox 34"/>
          <p:cNvSpPr txBox="1"/>
          <p:nvPr/>
        </p:nvSpPr>
        <p:spPr>
          <a:xfrm>
            <a:off x="6731000" y="1251578"/>
            <a:ext cx="1525097" cy="461665"/>
          </a:xfrm>
          <a:prstGeom prst="rect">
            <a:avLst/>
          </a:prstGeom>
          <a:noFill/>
        </p:spPr>
        <p:txBody>
          <a:bodyPr wrap="none" rtlCol="0">
            <a:spAutoFit/>
          </a:bodyPr>
          <a:lstStyle/>
          <a:p>
            <a:r>
              <a:rPr lang="en-AU" sz="2400" b="1" dirty="0" smtClean="0"/>
              <a:t>Objectives</a:t>
            </a:r>
            <a:endParaRPr lang="en-AU" sz="2400" b="1" dirty="0"/>
          </a:p>
        </p:txBody>
      </p:sp>
    </p:spTree>
    <p:extLst>
      <p:ext uri="{BB962C8B-B14F-4D97-AF65-F5344CB8AC3E}">
        <p14:creationId xmlns:p14="http://schemas.microsoft.com/office/powerpoint/2010/main" val="2318119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3653" y="295780"/>
            <a:ext cx="11188461" cy="707886"/>
          </a:xfrm>
          <a:prstGeom prst="rect">
            <a:avLst/>
          </a:prstGeom>
          <a:noFill/>
        </p:spPr>
        <p:txBody>
          <a:bodyPr wrap="square" lIns="91440" tIns="45720" rIns="91440" bIns="45720" rtlCol="0" anchor="t">
            <a:spAutoFit/>
          </a:bodyPr>
          <a:lstStyle/>
          <a:p>
            <a:r>
              <a:rPr lang="en-AU" sz="4000" b="1" dirty="0">
                <a:solidFill>
                  <a:srgbClr val="CE7A23"/>
                </a:solidFill>
              </a:rPr>
              <a:t>Where we are and where we want to go</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5465" y="0"/>
            <a:ext cx="1804420" cy="180442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2535" y="5169038"/>
            <a:ext cx="1804420" cy="1801372"/>
          </a:xfrm>
          <a:prstGeom prst="rect">
            <a:avLst/>
          </a:prstGeom>
        </p:spPr>
      </p:pic>
      <p:sp>
        <p:nvSpPr>
          <p:cNvPr id="8" name="Slide Number Placeholder 7"/>
          <p:cNvSpPr>
            <a:spLocks noGrp="1"/>
          </p:cNvSpPr>
          <p:nvPr>
            <p:ph type="sldNum" sz="quarter" idx="12"/>
          </p:nvPr>
        </p:nvSpPr>
        <p:spPr/>
        <p:txBody>
          <a:bodyPr/>
          <a:lstStyle/>
          <a:p>
            <a:fld id="{5B66A771-6868-4C09-9870-EFB911575014}" type="slidenum">
              <a:rPr lang="en-AU" smtClean="0"/>
              <a:t>5</a:t>
            </a:fld>
            <a:endParaRPr lang="en-AU"/>
          </a:p>
        </p:txBody>
      </p:sp>
      <p:pic>
        <p:nvPicPr>
          <p:cNvPr id="2" name="Picture 4" descr="Diagram&#10;&#10;Description automatically generated">
            <a:extLst>
              <a:ext uri="{FF2B5EF4-FFF2-40B4-BE49-F238E27FC236}">
                <a16:creationId xmlns:a16="http://schemas.microsoft.com/office/drawing/2014/main" id="{B7039A73-717B-FF66-0486-B1BCB047C0C4}"/>
              </a:ext>
            </a:extLst>
          </p:cNvPr>
          <p:cNvPicPr>
            <a:picLocks noChangeAspect="1"/>
          </p:cNvPicPr>
          <p:nvPr/>
        </p:nvPicPr>
        <p:blipFill>
          <a:blip r:embed="rId5"/>
          <a:stretch>
            <a:fillRect/>
          </a:stretch>
        </p:blipFill>
        <p:spPr>
          <a:xfrm>
            <a:off x="208430" y="1456517"/>
            <a:ext cx="10531287" cy="4830232"/>
          </a:xfrm>
          <a:prstGeom prst="rect">
            <a:avLst/>
          </a:prstGeom>
        </p:spPr>
      </p:pic>
    </p:spTree>
    <p:extLst>
      <p:ext uri="{BB962C8B-B14F-4D97-AF65-F5344CB8AC3E}">
        <p14:creationId xmlns:p14="http://schemas.microsoft.com/office/powerpoint/2010/main" val="3393757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0715" y="432348"/>
            <a:ext cx="11188461" cy="707886"/>
          </a:xfrm>
          <a:prstGeom prst="rect">
            <a:avLst/>
          </a:prstGeom>
          <a:noFill/>
        </p:spPr>
        <p:txBody>
          <a:bodyPr wrap="square" rtlCol="0">
            <a:spAutoFit/>
          </a:bodyPr>
          <a:lstStyle/>
          <a:p>
            <a:r>
              <a:rPr lang="en-AU" sz="4000" b="1" dirty="0">
                <a:solidFill>
                  <a:srgbClr val="513C7D"/>
                </a:solidFill>
              </a:rPr>
              <a:t>Our data </a:t>
            </a:r>
            <a:r>
              <a:rPr lang="en-AU" sz="4000" b="1" dirty="0" smtClean="0">
                <a:solidFill>
                  <a:srgbClr val="513C7D"/>
                </a:solidFill>
              </a:rPr>
              <a:t>ecosystem today and examples</a:t>
            </a:r>
            <a:endParaRPr lang="en-AU" sz="4000" dirty="0">
              <a:solidFill>
                <a:srgbClr val="513C7D"/>
              </a:solidFill>
            </a:endParaRPr>
          </a:p>
        </p:txBody>
      </p:sp>
      <p:sp>
        <p:nvSpPr>
          <p:cNvPr id="6" name="Slide Number Placeholder 5"/>
          <p:cNvSpPr>
            <a:spLocks noGrp="1"/>
          </p:cNvSpPr>
          <p:nvPr>
            <p:ph type="sldNum" sz="quarter" idx="12"/>
          </p:nvPr>
        </p:nvSpPr>
        <p:spPr/>
        <p:txBody>
          <a:bodyPr/>
          <a:lstStyle/>
          <a:p>
            <a:fld id="{5B66A771-6868-4C09-9870-EFB911575014}" type="slidenum">
              <a:rPr lang="en-AU" smtClean="0"/>
              <a:t>6</a:t>
            </a:fld>
            <a:endParaRPr lang="en-AU"/>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628" y="0"/>
            <a:ext cx="1801372" cy="180442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6183" y="5216334"/>
            <a:ext cx="1804420" cy="180137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0332" y="3399823"/>
            <a:ext cx="742951" cy="74295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04933" y="3938131"/>
            <a:ext cx="790575" cy="790575"/>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6700" y="2049028"/>
            <a:ext cx="695325" cy="695325"/>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30332" y="4798244"/>
            <a:ext cx="683036" cy="683036"/>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64085" y="3957181"/>
            <a:ext cx="771525" cy="771525"/>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68141" y="2667629"/>
            <a:ext cx="657224" cy="657224"/>
          </a:xfrm>
          <a:prstGeom prst="rect">
            <a:avLst/>
          </a:prstGeom>
        </p:spPr>
      </p:pic>
      <p:sp>
        <p:nvSpPr>
          <p:cNvPr id="16" name="TextBox 15"/>
          <p:cNvSpPr txBox="1"/>
          <p:nvPr/>
        </p:nvSpPr>
        <p:spPr>
          <a:xfrm>
            <a:off x="2568366" y="1602549"/>
            <a:ext cx="1651991" cy="369332"/>
          </a:xfrm>
          <a:prstGeom prst="rect">
            <a:avLst/>
          </a:prstGeom>
          <a:noFill/>
        </p:spPr>
        <p:txBody>
          <a:bodyPr wrap="none" rtlCol="0">
            <a:spAutoFit/>
          </a:bodyPr>
          <a:lstStyle/>
          <a:p>
            <a:r>
              <a:rPr lang="en-AU" dirty="0" smtClean="0"/>
              <a:t>DATA STRATEGY</a:t>
            </a:r>
            <a:endParaRPr lang="en-AU" dirty="0"/>
          </a:p>
        </p:txBody>
      </p:sp>
      <p:sp>
        <p:nvSpPr>
          <p:cNvPr id="17" name="TextBox 16"/>
          <p:cNvSpPr txBox="1"/>
          <p:nvPr/>
        </p:nvSpPr>
        <p:spPr>
          <a:xfrm>
            <a:off x="4795508" y="3938131"/>
            <a:ext cx="1865767" cy="646331"/>
          </a:xfrm>
          <a:prstGeom prst="rect">
            <a:avLst/>
          </a:prstGeom>
          <a:noFill/>
        </p:spPr>
        <p:txBody>
          <a:bodyPr wrap="none" rtlCol="0">
            <a:spAutoFit/>
          </a:bodyPr>
          <a:lstStyle/>
          <a:p>
            <a:pPr algn="ctr"/>
            <a:r>
              <a:rPr lang="en-AU" dirty="0" smtClean="0"/>
              <a:t>DATA </a:t>
            </a:r>
          </a:p>
          <a:p>
            <a:pPr algn="ctr"/>
            <a:r>
              <a:rPr lang="en-AU" dirty="0" smtClean="0"/>
              <a:t>INFRASTRUCTURE</a:t>
            </a:r>
          </a:p>
        </p:txBody>
      </p:sp>
      <p:sp>
        <p:nvSpPr>
          <p:cNvPr id="18" name="TextBox 17"/>
          <p:cNvSpPr txBox="1"/>
          <p:nvPr/>
        </p:nvSpPr>
        <p:spPr>
          <a:xfrm>
            <a:off x="2654615" y="5470689"/>
            <a:ext cx="1494383" cy="646331"/>
          </a:xfrm>
          <a:prstGeom prst="rect">
            <a:avLst/>
          </a:prstGeom>
          <a:noFill/>
        </p:spPr>
        <p:txBody>
          <a:bodyPr wrap="none" rtlCol="0">
            <a:spAutoFit/>
          </a:bodyPr>
          <a:lstStyle/>
          <a:p>
            <a:pPr algn="ctr"/>
            <a:r>
              <a:rPr lang="en-AU" dirty="0" smtClean="0"/>
              <a:t>SELF-SERVICE </a:t>
            </a:r>
          </a:p>
          <a:p>
            <a:pPr algn="ctr"/>
            <a:r>
              <a:rPr lang="en-AU" dirty="0" smtClean="0"/>
              <a:t>ANALYTICS</a:t>
            </a:r>
            <a:endParaRPr lang="en-AU" dirty="0"/>
          </a:p>
        </p:txBody>
      </p:sp>
      <p:sp>
        <p:nvSpPr>
          <p:cNvPr id="19" name="TextBox 18"/>
          <p:cNvSpPr txBox="1"/>
          <p:nvPr/>
        </p:nvSpPr>
        <p:spPr>
          <a:xfrm>
            <a:off x="416426" y="4082375"/>
            <a:ext cx="1525995" cy="646331"/>
          </a:xfrm>
          <a:prstGeom prst="rect">
            <a:avLst/>
          </a:prstGeom>
          <a:noFill/>
        </p:spPr>
        <p:txBody>
          <a:bodyPr wrap="none" rtlCol="0">
            <a:spAutoFit/>
          </a:bodyPr>
          <a:lstStyle/>
          <a:p>
            <a:pPr algn="ctr"/>
            <a:r>
              <a:rPr lang="en-AU" dirty="0" smtClean="0"/>
              <a:t>DATA </a:t>
            </a:r>
          </a:p>
          <a:p>
            <a:pPr algn="ctr"/>
            <a:r>
              <a:rPr lang="en-AU" dirty="0" smtClean="0"/>
              <a:t>APPLICATIONS</a:t>
            </a:r>
            <a:endParaRPr lang="en-AU" dirty="0"/>
          </a:p>
        </p:txBody>
      </p:sp>
      <p:sp>
        <p:nvSpPr>
          <p:cNvPr id="20" name="TextBox 19"/>
          <p:cNvSpPr txBox="1"/>
          <p:nvPr/>
        </p:nvSpPr>
        <p:spPr>
          <a:xfrm>
            <a:off x="4801611" y="2667629"/>
            <a:ext cx="1238481" cy="646331"/>
          </a:xfrm>
          <a:prstGeom prst="rect">
            <a:avLst/>
          </a:prstGeom>
          <a:noFill/>
        </p:spPr>
        <p:txBody>
          <a:bodyPr wrap="none" rtlCol="0">
            <a:spAutoFit/>
          </a:bodyPr>
          <a:lstStyle/>
          <a:p>
            <a:pPr algn="ctr"/>
            <a:r>
              <a:rPr lang="en-AU" dirty="0" smtClean="0"/>
              <a:t>DATA </a:t>
            </a:r>
          </a:p>
          <a:p>
            <a:pPr algn="ctr"/>
            <a:r>
              <a:rPr lang="en-AU" dirty="0" smtClean="0"/>
              <a:t>CAPABILITY</a:t>
            </a:r>
            <a:endParaRPr lang="en-AU" dirty="0"/>
          </a:p>
        </p:txBody>
      </p:sp>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04289" y="2736101"/>
            <a:ext cx="849125" cy="849125"/>
          </a:xfrm>
          <a:prstGeom prst="rect">
            <a:avLst/>
          </a:prstGeom>
        </p:spPr>
      </p:pic>
      <p:sp>
        <p:nvSpPr>
          <p:cNvPr id="22" name="TextBox 21"/>
          <p:cNvSpPr txBox="1"/>
          <p:nvPr/>
        </p:nvSpPr>
        <p:spPr>
          <a:xfrm>
            <a:off x="612063" y="2726070"/>
            <a:ext cx="1238736" cy="646331"/>
          </a:xfrm>
          <a:prstGeom prst="rect">
            <a:avLst/>
          </a:prstGeom>
          <a:noFill/>
        </p:spPr>
        <p:txBody>
          <a:bodyPr wrap="none" rtlCol="0">
            <a:spAutoFit/>
          </a:bodyPr>
          <a:lstStyle/>
          <a:p>
            <a:pPr algn="ctr"/>
            <a:r>
              <a:rPr lang="en-AU" dirty="0" smtClean="0"/>
              <a:t>ADVANCED</a:t>
            </a:r>
          </a:p>
          <a:p>
            <a:pPr algn="ctr"/>
            <a:r>
              <a:rPr lang="en-AU" dirty="0" smtClean="0"/>
              <a:t>ANALYTICS</a:t>
            </a:r>
            <a:endParaRPr lang="en-AU" dirty="0"/>
          </a:p>
        </p:txBody>
      </p:sp>
      <p:sp>
        <p:nvSpPr>
          <p:cNvPr id="23" name="TextBox 22"/>
          <p:cNvSpPr txBox="1"/>
          <p:nvPr/>
        </p:nvSpPr>
        <p:spPr>
          <a:xfrm>
            <a:off x="7019693" y="1621456"/>
            <a:ext cx="2352375" cy="400110"/>
          </a:xfrm>
          <a:prstGeom prst="rect">
            <a:avLst/>
          </a:prstGeom>
          <a:noFill/>
        </p:spPr>
        <p:txBody>
          <a:bodyPr wrap="none" rtlCol="0">
            <a:spAutoFit/>
          </a:bodyPr>
          <a:lstStyle/>
          <a:p>
            <a:r>
              <a:rPr lang="en-AU" sz="2000" dirty="0" smtClean="0"/>
              <a:t>Self-service analytics</a:t>
            </a:r>
            <a:endParaRPr lang="en-AU" sz="2000" dirty="0"/>
          </a:p>
        </p:txBody>
      </p:sp>
      <p:pic>
        <p:nvPicPr>
          <p:cNvPr id="24" name="Picture 23"/>
          <p:cNvPicPr>
            <a:picLocks noChangeAspect="1"/>
          </p:cNvPicPr>
          <p:nvPr/>
        </p:nvPicPr>
        <p:blipFill>
          <a:blip r:embed="rId12"/>
          <a:stretch>
            <a:fillRect/>
          </a:stretch>
        </p:blipFill>
        <p:spPr>
          <a:xfrm>
            <a:off x="7082881" y="2082020"/>
            <a:ext cx="2487169" cy="1419617"/>
          </a:xfrm>
          <a:prstGeom prst="rect">
            <a:avLst/>
          </a:prstGeom>
          <a:ln>
            <a:solidFill>
              <a:srgbClr val="005587"/>
            </a:solidFill>
          </a:ln>
        </p:spPr>
      </p:pic>
      <p:pic>
        <p:nvPicPr>
          <p:cNvPr id="25" name="Picture" title="This slide contains the following visuals: Distribution of cases by status ,Distribution of cases by reason ,image ,Number of unallocated new cases ,Number of closed cases by duration ,Filter by Create Date ,Distribution of cases by channel ,card ,card ,card ,Number of cases received by month ,textbox ,textbox ,card ,card ,Number of closed cases by month ,Distribution of cases by closure reason. Please refer to the notes on this slide for details">
            <a:hlinkClick r:id="rId13"/>
          </p:cNvPr>
          <p:cNvPicPr>
            <a:picLocks noChangeAspect="1"/>
          </p:cNvPicPr>
          <p:nvPr/>
        </p:nvPicPr>
        <p:blipFill>
          <a:blip r:embed="rId14"/>
          <a:stretch>
            <a:fillRect/>
          </a:stretch>
        </p:blipFill>
        <p:spPr>
          <a:xfrm>
            <a:off x="8326465" y="2353437"/>
            <a:ext cx="2413084" cy="1376720"/>
          </a:xfrm>
          <a:prstGeom prst="rect">
            <a:avLst/>
          </a:prstGeom>
          <a:noFill/>
          <a:ln>
            <a:solidFill>
              <a:srgbClr val="005587"/>
            </a:solidFill>
          </a:ln>
        </p:spPr>
      </p:pic>
      <p:pic>
        <p:nvPicPr>
          <p:cNvPr id="26" name="Picture 25"/>
          <p:cNvPicPr>
            <a:picLocks noChangeAspect="1"/>
          </p:cNvPicPr>
          <p:nvPr/>
        </p:nvPicPr>
        <p:blipFill>
          <a:blip r:embed="rId15"/>
          <a:stretch>
            <a:fillRect/>
          </a:stretch>
        </p:blipFill>
        <p:spPr>
          <a:xfrm>
            <a:off x="7147748" y="4405540"/>
            <a:ext cx="2898220" cy="1371521"/>
          </a:xfrm>
          <a:prstGeom prst="rect">
            <a:avLst/>
          </a:prstGeom>
          <a:ln>
            <a:solidFill>
              <a:srgbClr val="005587"/>
            </a:solidFill>
          </a:ln>
        </p:spPr>
      </p:pic>
      <p:sp>
        <p:nvSpPr>
          <p:cNvPr id="27" name="TextBox 26"/>
          <p:cNvSpPr txBox="1"/>
          <p:nvPr/>
        </p:nvSpPr>
        <p:spPr>
          <a:xfrm>
            <a:off x="7019693" y="3861186"/>
            <a:ext cx="3888500" cy="400110"/>
          </a:xfrm>
          <a:prstGeom prst="rect">
            <a:avLst/>
          </a:prstGeom>
          <a:noFill/>
        </p:spPr>
        <p:txBody>
          <a:bodyPr wrap="none" rtlCol="0">
            <a:spAutoFit/>
          </a:bodyPr>
          <a:lstStyle/>
          <a:p>
            <a:r>
              <a:rPr lang="en-AU" sz="2000" dirty="0" smtClean="0"/>
              <a:t>Fraud detection (e.g. </a:t>
            </a:r>
            <a:r>
              <a:rPr lang="en-AU" sz="2000" dirty="0" err="1" smtClean="0"/>
              <a:t>Benford’s</a:t>
            </a:r>
            <a:r>
              <a:rPr lang="en-AU" sz="2000" dirty="0" smtClean="0"/>
              <a:t> law)</a:t>
            </a:r>
            <a:endParaRPr lang="en-AU" sz="2000" dirty="0"/>
          </a:p>
        </p:txBody>
      </p:sp>
    </p:spTree>
    <p:extLst>
      <p:ext uri="{BB962C8B-B14F-4D97-AF65-F5344CB8AC3E}">
        <p14:creationId xmlns:p14="http://schemas.microsoft.com/office/powerpoint/2010/main" val="3482296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Read-Only]" id="{7622320E-95FD-46C5-9BAA-33BC8DFF54A4}" vid="{22D31CEF-FC6E-4983-95D7-3B669E517A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t0004TOY</Template>
  <TotalTime>1296</TotalTime>
  <Words>311</Words>
  <PresentationFormat>Widescreen</PresentationFormat>
  <Paragraphs>44</Paragraphs>
  <Slides>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A regulator's data story Presented by Kerri-anne Millard Director – Policy &amp; Outreach Victorian Legal Services Board + Commissioner</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Printed>2020-03-15T21:23:18Z</cp:lastPrinted>
  <dcterms:created xsi:type="dcterms:W3CDTF">2022-09-28T00:09:40Z</dcterms:created>
  <dcterms:modified xsi:type="dcterms:W3CDTF">2022-10-21T04:25:23Z</dcterms:modified>
</cp:coreProperties>
</file>